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37" r:id="rId2"/>
    <p:sldMasterId id="2147483739" r:id="rId3"/>
    <p:sldMasterId id="2147483781" r:id="rId4"/>
    <p:sldMasterId id="2147484097" r:id="rId5"/>
    <p:sldMasterId id="2147484639" r:id="rId6"/>
  </p:sldMasterIdLst>
  <p:notesMasterIdLst>
    <p:notesMasterId r:id="rId12"/>
  </p:notesMasterIdLst>
  <p:sldIdLst>
    <p:sldId id="278" r:id="rId7"/>
    <p:sldId id="279" r:id="rId8"/>
    <p:sldId id="280" r:id="rId9"/>
    <p:sldId id="309" r:id="rId10"/>
    <p:sldId id="281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Didact Gothic" panose="00000500000000000000" pitchFamily="2" charset="0"/>
      <p:regular r:id="rId17"/>
    </p:embeddedFont>
    <p:embeddedFont>
      <p:font typeface="Impact" panose="020B0806030902050204" pitchFamily="34" charset="0"/>
      <p:regular r:id="rId18"/>
    </p:embeddedFont>
    <p:embeddedFont>
      <p:font typeface="Karla" pitchFamily="2" charset="0"/>
      <p:regular r:id="rId19"/>
      <p:bold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90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D3FD4-3A8B-4F72-873E-58BD01C429F6}">
  <a:tblStyle styleId="{F59D3FD4-3A8B-4F72-873E-58BD01C429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9" autoAdjust="0"/>
  </p:normalViewPr>
  <p:slideViewPr>
    <p:cSldViewPr snapToGrid="0">
      <p:cViewPr>
        <p:scale>
          <a:sx n="93" d="100"/>
          <a:sy n="93" d="100"/>
        </p:scale>
        <p:origin x="520" y="44"/>
      </p:cViewPr>
      <p:guideLst>
        <p:guide orient="horz" pos="1620"/>
        <p:guide orient="horz" pos="9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</p:sp>
      <p:sp>
        <p:nvSpPr>
          <p:cNvPr id="101379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en.phys.univ.kiev.ua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Google Shape;239;g20883fa4f8b_0_11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2338" name="Google Shape;240;g20883fa4f8b_0_11:notes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1.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	</a:t>
            </a:r>
            <a:r>
              <a:rPr lang="ru-RU" sz="900" b="1" u="sng">
                <a:solidFill>
                  <a:srgbClr val="333333"/>
                </a:solidFill>
                <a:latin typeface="Arial" charset="0"/>
                <a:cs typeface="Arial" charset="0"/>
                <a:hlinkClick r:id="rId3"/>
              </a:rPr>
              <a:t>Кафедра загальної фізики</a:t>
            </a:r>
            <a:endParaRPr lang="ru-RU" sz="900" b="1" u="sng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Далі інформація про кожну кафедру окремо: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Назва кафедри, зав.кафедри (з фото), які основні курси/спец курси в рамках бакалаврату забезпечує кафедра.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Які спецкурси вже на магістратурі забезпечує кафедра (яку спеціалізацію можна отримати навчаючись саме на цій кафедрі/програмі)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Основні наукові напрямки дослідження та коротка інформація про них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Досягнення кафедри, чим вона пишається (визначна постать/ лабораторія/ міжнародні зв’язки/ чи хоч якийсь крутий прилад)</a:t>
            </a:r>
          </a:p>
          <a:p>
            <a:pPr marL="0" indent="-228600" eaLnBrk="1" hangingPunct="1">
              <a:spcBef>
                <a:spcPts val="600"/>
              </a:spcBef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Google Shape;249;g20c58b263e9_2_9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4386" name="Google Shape;250;g20c58b263e9_2_9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Google Shape;258;g20c58b263e9_2_22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6434" name="Google Shape;259;g20c58b263e9_2_22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53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Google Shape;266;g20c58b263e9_2_33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8482" name="Google Shape;267;g20c58b263e9_2_33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/>
          <p:cNvSpPr/>
          <p:nvPr/>
        </p:nvSpPr>
        <p:spPr>
          <a:xfrm rot="10800000" flipH="1">
            <a:off x="2706688" y="0"/>
            <a:ext cx="6437312" cy="2870200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;p2"/>
          <p:cNvSpPr/>
          <p:nvPr/>
        </p:nvSpPr>
        <p:spPr>
          <a:xfrm flipH="1">
            <a:off x="0" y="3457575"/>
            <a:ext cx="3379788" cy="1685925"/>
          </a:xfrm>
          <a:custGeom>
            <a:avLst/>
            <a:gdLst/>
            <a:ahLst/>
            <a:cxnLst/>
            <a:rect l="l" t="t" r="r" b="b"/>
            <a:pathLst>
              <a:path w="67509" h="36908" extrusionOk="0">
                <a:moveTo>
                  <a:pt x="66494" y="1"/>
                </a:moveTo>
                <a:cubicBezTo>
                  <a:pt x="63306" y="1"/>
                  <a:pt x="53394" y="511"/>
                  <a:pt x="48185" y="6582"/>
                </a:cubicBezTo>
                <a:cubicBezTo>
                  <a:pt x="41922" y="13869"/>
                  <a:pt x="41398" y="24084"/>
                  <a:pt x="29445" y="25465"/>
                </a:cubicBezTo>
                <a:cubicBezTo>
                  <a:pt x="17503" y="26846"/>
                  <a:pt x="7144" y="28239"/>
                  <a:pt x="3715" y="31525"/>
                </a:cubicBezTo>
                <a:cubicBezTo>
                  <a:pt x="298" y="34800"/>
                  <a:pt x="0" y="36907"/>
                  <a:pt x="0" y="36907"/>
                </a:cubicBezTo>
                <a:lnTo>
                  <a:pt x="67509" y="36907"/>
                </a:lnTo>
                <a:lnTo>
                  <a:pt x="67509" y="22"/>
                </a:lnTo>
                <a:cubicBezTo>
                  <a:pt x="67509" y="22"/>
                  <a:pt x="67139" y="1"/>
                  <a:pt x="664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1667075"/>
            <a:ext cx="4222800" cy="13593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3026475"/>
            <a:ext cx="4222800" cy="450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11"/>
          <p:cNvSpPr>
            <a:spLocks noChangeArrowheads="1"/>
          </p:cNvSpPr>
          <p:nvPr/>
        </p:nvSpPr>
        <p:spPr bwMode="auto">
          <a:xfrm>
            <a:off x="3584575" y="2692400"/>
            <a:ext cx="5559425" cy="2451100"/>
          </a:xfrm>
          <a:custGeom>
            <a:avLst/>
            <a:gdLst>
              <a:gd name="T0" fmla="*/ 0 w 92512"/>
              <a:gd name="T1" fmla="*/ 0 h 40788"/>
              <a:gd name="T2" fmla="*/ 92512 w 92512"/>
              <a:gd name="T3" fmla="*/ 40788 h 40788"/>
            </a:gdLst>
            <a:ahLst/>
            <a:cxnLst/>
            <a:rect l="T0" t="T1" r="T2" b="T3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rgbClr val="E1E1E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279;p11"/>
          <p:cNvSpPr/>
          <p:nvPr/>
        </p:nvSpPr>
        <p:spPr>
          <a:xfrm>
            <a:off x="457200" y="0"/>
            <a:ext cx="4108450" cy="896938"/>
          </a:xfrm>
          <a:custGeom>
            <a:avLst/>
            <a:gdLst/>
            <a:ahLst/>
            <a:cxnLst/>
            <a:rect l="l" t="t" r="r" b="b"/>
            <a:pathLst>
              <a:path w="133648" h="22787" extrusionOk="0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282;p11"/>
          <p:cNvGrpSpPr>
            <a:grpSpLocks/>
          </p:cNvGrpSpPr>
          <p:nvPr/>
        </p:nvGrpSpPr>
        <p:grpSpPr bwMode="auto">
          <a:xfrm>
            <a:off x="7853363" y="250825"/>
            <a:ext cx="709612" cy="723900"/>
            <a:chOff x="6482350" y="2286975"/>
            <a:chExt cx="386075" cy="394025"/>
          </a:xfrm>
        </p:grpSpPr>
        <p:sp>
          <p:nvSpPr>
            <p:cNvPr id="7" name="Google Shape;283;p11"/>
            <p:cNvSpPr/>
            <p:nvPr/>
          </p:nvSpPr>
          <p:spPr>
            <a:xfrm>
              <a:off x="6623133" y="2433006"/>
              <a:ext cx="116600" cy="95914"/>
            </a:xfrm>
            <a:custGeom>
              <a:avLst/>
              <a:gdLst/>
              <a:ahLst/>
              <a:cxnLst/>
              <a:rect l="l" t="t" r="r" b="b"/>
              <a:pathLst>
                <a:path w="4669" h="3862" extrusionOk="0">
                  <a:moveTo>
                    <a:pt x="3573" y="706"/>
                  </a:moveTo>
                  <a:cubicBezTo>
                    <a:pt x="3609" y="718"/>
                    <a:pt x="3632" y="730"/>
                    <a:pt x="3668" y="765"/>
                  </a:cubicBezTo>
                  <a:cubicBezTo>
                    <a:pt x="3620" y="765"/>
                    <a:pt x="3585" y="789"/>
                    <a:pt x="3561" y="813"/>
                  </a:cubicBezTo>
                  <a:cubicBezTo>
                    <a:pt x="3573" y="777"/>
                    <a:pt x="3573" y="741"/>
                    <a:pt x="3573" y="706"/>
                  </a:cubicBezTo>
                  <a:close/>
                  <a:moveTo>
                    <a:pt x="4037" y="1099"/>
                  </a:moveTo>
                  <a:cubicBezTo>
                    <a:pt x="4097" y="1182"/>
                    <a:pt x="4144" y="1265"/>
                    <a:pt x="4192" y="1337"/>
                  </a:cubicBezTo>
                  <a:lnTo>
                    <a:pt x="4144" y="1384"/>
                  </a:lnTo>
                  <a:cubicBezTo>
                    <a:pt x="4109" y="1301"/>
                    <a:pt x="4085" y="1194"/>
                    <a:pt x="4037" y="1099"/>
                  </a:cubicBezTo>
                  <a:close/>
                  <a:moveTo>
                    <a:pt x="2013" y="1730"/>
                  </a:moveTo>
                  <a:lnTo>
                    <a:pt x="2013" y="1730"/>
                  </a:lnTo>
                  <a:cubicBezTo>
                    <a:pt x="1989" y="1813"/>
                    <a:pt x="1966" y="1920"/>
                    <a:pt x="1942" y="2015"/>
                  </a:cubicBezTo>
                  <a:cubicBezTo>
                    <a:pt x="1930" y="2111"/>
                    <a:pt x="1894" y="2230"/>
                    <a:pt x="1894" y="2337"/>
                  </a:cubicBezTo>
                  <a:cubicBezTo>
                    <a:pt x="1894" y="2170"/>
                    <a:pt x="1906" y="1992"/>
                    <a:pt x="1966" y="1837"/>
                  </a:cubicBezTo>
                  <a:cubicBezTo>
                    <a:pt x="1989" y="1801"/>
                    <a:pt x="2001" y="1753"/>
                    <a:pt x="2013" y="1730"/>
                  </a:cubicBezTo>
                  <a:close/>
                  <a:moveTo>
                    <a:pt x="2418" y="622"/>
                  </a:moveTo>
                  <a:lnTo>
                    <a:pt x="2418" y="622"/>
                  </a:lnTo>
                  <a:cubicBezTo>
                    <a:pt x="2049" y="944"/>
                    <a:pt x="1787" y="1337"/>
                    <a:pt x="1668" y="1789"/>
                  </a:cubicBezTo>
                  <a:cubicBezTo>
                    <a:pt x="1596" y="2051"/>
                    <a:pt x="1573" y="2325"/>
                    <a:pt x="1608" y="2575"/>
                  </a:cubicBezTo>
                  <a:cubicBezTo>
                    <a:pt x="1549" y="2349"/>
                    <a:pt x="1537" y="2134"/>
                    <a:pt x="1573" y="1896"/>
                  </a:cubicBezTo>
                  <a:cubicBezTo>
                    <a:pt x="1608" y="1551"/>
                    <a:pt x="1775" y="1218"/>
                    <a:pt x="2001" y="968"/>
                  </a:cubicBezTo>
                  <a:cubicBezTo>
                    <a:pt x="2120" y="837"/>
                    <a:pt x="2251" y="718"/>
                    <a:pt x="2418" y="622"/>
                  </a:cubicBezTo>
                  <a:close/>
                  <a:moveTo>
                    <a:pt x="2716" y="884"/>
                  </a:moveTo>
                  <a:lnTo>
                    <a:pt x="2716" y="884"/>
                  </a:lnTo>
                  <a:cubicBezTo>
                    <a:pt x="2370" y="1658"/>
                    <a:pt x="2239" y="2515"/>
                    <a:pt x="2382" y="3361"/>
                  </a:cubicBezTo>
                  <a:cubicBezTo>
                    <a:pt x="2335" y="3337"/>
                    <a:pt x="2299" y="3301"/>
                    <a:pt x="2263" y="3277"/>
                  </a:cubicBezTo>
                  <a:cubicBezTo>
                    <a:pt x="2144" y="3111"/>
                    <a:pt x="2168" y="2849"/>
                    <a:pt x="2168" y="2646"/>
                  </a:cubicBezTo>
                  <a:cubicBezTo>
                    <a:pt x="2168" y="2408"/>
                    <a:pt x="2192" y="2170"/>
                    <a:pt x="2251" y="1956"/>
                  </a:cubicBezTo>
                  <a:cubicBezTo>
                    <a:pt x="2335" y="1563"/>
                    <a:pt x="2501" y="1206"/>
                    <a:pt x="2716" y="884"/>
                  </a:cubicBezTo>
                  <a:close/>
                  <a:moveTo>
                    <a:pt x="3537" y="968"/>
                  </a:moveTo>
                  <a:lnTo>
                    <a:pt x="3537" y="968"/>
                  </a:lnTo>
                  <a:cubicBezTo>
                    <a:pt x="3549" y="1611"/>
                    <a:pt x="3490" y="2230"/>
                    <a:pt x="3359" y="2849"/>
                  </a:cubicBezTo>
                  <a:lnTo>
                    <a:pt x="3335" y="2849"/>
                  </a:lnTo>
                  <a:cubicBezTo>
                    <a:pt x="3263" y="2873"/>
                    <a:pt x="3251" y="2980"/>
                    <a:pt x="3275" y="3051"/>
                  </a:cubicBezTo>
                  <a:lnTo>
                    <a:pt x="3287" y="3063"/>
                  </a:lnTo>
                  <a:cubicBezTo>
                    <a:pt x="3275" y="3099"/>
                    <a:pt x="3275" y="3123"/>
                    <a:pt x="3263" y="3158"/>
                  </a:cubicBezTo>
                  <a:cubicBezTo>
                    <a:pt x="3251" y="3230"/>
                    <a:pt x="3275" y="3289"/>
                    <a:pt x="3323" y="3325"/>
                  </a:cubicBezTo>
                  <a:lnTo>
                    <a:pt x="3311" y="3325"/>
                  </a:lnTo>
                  <a:cubicBezTo>
                    <a:pt x="3275" y="3349"/>
                    <a:pt x="3204" y="3385"/>
                    <a:pt x="3144" y="3408"/>
                  </a:cubicBezTo>
                  <a:cubicBezTo>
                    <a:pt x="3275" y="2587"/>
                    <a:pt x="3418" y="1789"/>
                    <a:pt x="3537" y="968"/>
                  </a:cubicBezTo>
                  <a:close/>
                  <a:moveTo>
                    <a:pt x="2823" y="3468"/>
                  </a:moveTo>
                  <a:cubicBezTo>
                    <a:pt x="2835" y="3468"/>
                    <a:pt x="2847" y="3480"/>
                    <a:pt x="2847" y="3480"/>
                  </a:cubicBezTo>
                  <a:cubicBezTo>
                    <a:pt x="2847" y="3504"/>
                    <a:pt x="2847" y="3504"/>
                    <a:pt x="2858" y="3516"/>
                  </a:cubicBezTo>
                  <a:cubicBezTo>
                    <a:pt x="2835" y="3528"/>
                    <a:pt x="2799" y="3528"/>
                    <a:pt x="2775" y="3528"/>
                  </a:cubicBezTo>
                  <a:cubicBezTo>
                    <a:pt x="2787" y="3504"/>
                    <a:pt x="2799" y="3480"/>
                    <a:pt x="2823" y="3468"/>
                  </a:cubicBezTo>
                  <a:close/>
                  <a:moveTo>
                    <a:pt x="2382" y="301"/>
                  </a:moveTo>
                  <a:cubicBezTo>
                    <a:pt x="2394" y="301"/>
                    <a:pt x="2406" y="301"/>
                    <a:pt x="2418" y="301"/>
                  </a:cubicBezTo>
                  <a:cubicBezTo>
                    <a:pt x="1823" y="539"/>
                    <a:pt x="1358" y="1218"/>
                    <a:pt x="1275" y="1837"/>
                  </a:cubicBezTo>
                  <a:cubicBezTo>
                    <a:pt x="1168" y="2492"/>
                    <a:pt x="1406" y="3218"/>
                    <a:pt x="1954" y="3563"/>
                  </a:cubicBezTo>
                  <a:cubicBezTo>
                    <a:pt x="1620" y="3516"/>
                    <a:pt x="1311" y="3397"/>
                    <a:pt x="1049" y="3206"/>
                  </a:cubicBezTo>
                  <a:cubicBezTo>
                    <a:pt x="418" y="2694"/>
                    <a:pt x="382" y="1789"/>
                    <a:pt x="775" y="1146"/>
                  </a:cubicBezTo>
                  <a:cubicBezTo>
                    <a:pt x="1114" y="609"/>
                    <a:pt x="1751" y="301"/>
                    <a:pt x="2382" y="301"/>
                  </a:cubicBezTo>
                  <a:close/>
                  <a:moveTo>
                    <a:pt x="2385" y="0"/>
                  </a:moveTo>
                  <a:cubicBezTo>
                    <a:pt x="1782" y="0"/>
                    <a:pt x="1180" y="230"/>
                    <a:pt x="763" y="670"/>
                  </a:cubicBezTo>
                  <a:cubicBezTo>
                    <a:pt x="156" y="1325"/>
                    <a:pt x="1" y="2385"/>
                    <a:pt x="572" y="3123"/>
                  </a:cubicBezTo>
                  <a:cubicBezTo>
                    <a:pt x="964" y="3635"/>
                    <a:pt x="1615" y="3862"/>
                    <a:pt x="2255" y="3862"/>
                  </a:cubicBezTo>
                  <a:cubicBezTo>
                    <a:pt x="2568" y="3862"/>
                    <a:pt x="2879" y="3808"/>
                    <a:pt x="3156" y="3706"/>
                  </a:cubicBezTo>
                  <a:cubicBezTo>
                    <a:pt x="3918" y="3420"/>
                    <a:pt x="4668" y="2742"/>
                    <a:pt x="4633" y="1873"/>
                  </a:cubicBezTo>
                  <a:cubicBezTo>
                    <a:pt x="4609" y="1146"/>
                    <a:pt x="4073" y="563"/>
                    <a:pt x="3418" y="289"/>
                  </a:cubicBezTo>
                  <a:cubicBezTo>
                    <a:pt x="3394" y="253"/>
                    <a:pt x="3382" y="229"/>
                    <a:pt x="3335" y="206"/>
                  </a:cubicBezTo>
                  <a:cubicBezTo>
                    <a:pt x="3038" y="68"/>
                    <a:pt x="2711" y="0"/>
                    <a:pt x="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84;p11"/>
            <p:cNvSpPr/>
            <p:nvPr/>
          </p:nvSpPr>
          <p:spPr>
            <a:xfrm>
              <a:off x="6482350" y="2286975"/>
              <a:ext cx="386075" cy="394025"/>
            </a:xfrm>
            <a:custGeom>
              <a:avLst/>
              <a:gdLst/>
              <a:ahLst/>
              <a:cxnLst/>
              <a:rect l="l" t="t" r="r" b="b"/>
              <a:pathLst>
                <a:path w="15443" h="15761" extrusionOk="0">
                  <a:moveTo>
                    <a:pt x="8166" y="303"/>
                  </a:moveTo>
                  <a:cubicBezTo>
                    <a:pt x="8569" y="303"/>
                    <a:pt x="8963" y="461"/>
                    <a:pt x="9299" y="669"/>
                  </a:cubicBezTo>
                  <a:cubicBezTo>
                    <a:pt x="9502" y="800"/>
                    <a:pt x="9680" y="967"/>
                    <a:pt x="9847" y="1145"/>
                  </a:cubicBezTo>
                  <a:cubicBezTo>
                    <a:pt x="10228" y="1586"/>
                    <a:pt x="10430" y="2157"/>
                    <a:pt x="10573" y="2729"/>
                  </a:cubicBezTo>
                  <a:cubicBezTo>
                    <a:pt x="10597" y="2753"/>
                    <a:pt x="10597" y="2800"/>
                    <a:pt x="10609" y="2824"/>
                  </a:cubicBezTo>
                  <a:cubicBezTo>
                    <a:pt x="10537" y="2860"/>
                    <a:pt x="10454" y="2884"/>
                    <a:pt x="10394" y="2931"/>
                  </a:cubicBezTo>
                  <a:cubicBezTo>
                    <a:pt x="9680" y="3276"/>
                    <a:pt x="8966" y="3657"/>
                    <a:pt x="8287" y="4074"/>
                  </a:cubicBezTo>
                  <a:cubicBezTo>
                    <a:pt x="7549" y="3586"/>
                    <a:pt x="6763" y="3157"/>
                    <a:pt x="5965" y="2800"/>
                  </a:cubicBezTo>
                  <a:cubicBezTo>
                    <a:pt x="6144" y="2253"/>
                    <a:pt x="6382" y="1717"/>
                    <a:pt x="6704" y="1240"/>
                  </a:cubicBezTo>
                  <a:cubicBezTo>
                    <a:pt x="7001" y="824"/>
                    <a:pt x="7382" y="419"/>
                    <a:pt x="7918" y="324"/>
                  </a:cubicBezTo>
                  <a:cubicBezTo>
                    <a:pt x="8001" y="310"/>
                    <a:pt x="8084" y="303"/>
                    <a:pt x="8166" y="303"/>
                  </a:cubicBezTo>
                  <a:close/>
                  <a:moveTo>
                    <a:pt x="13823" y="6146"/>
                  </a:moveTo>
                  <a:cubicBezTo>
                    <a:pt x="13823" y="6158"/>
                    <a:pt x="13823" y="6182"/>
                    <a:pt x="13812" y="6182"/>
                  </a:cubicBezTo>
                  <a:lnTo>
                    <a:pt x="13812" y="6158"/>
                  </a:lnTo>
                  <a:lnTo>
                    <a:pt x="13823" y="6146"/>
                  </a:lnTo>
                  <a:close/>
                  <a:moveTo>
                    <a:pt x="5858" y="3062"/>
                  </a:moveTo>
                  <a:cubicBezTo>
                    <a:pt x="6406" y="3300"/>
                    <a:pt x="6930" y="3586"/>
                    <a:pt x="7430" y="3884"/>
                  </a:cubicBezTo>
                  <a:cubicBezTo>
                    <a:pt x="7632" y="4003"/>
                    <a:pt x="7811" y="4122"/>
                    <a:pt x="8001" y="4241"/>
                  </a:cubicBezTo>
                  <a:lnTo>
                    <a:pt x="6930" y="4908"/>
                  </a:lnTo>
                  <a:cubicBezTo>
                    <a:pt x="6311" y="5324"/>
                    <a:pt x="5692" y="5765"/>
                    <a:pt x="5120" y="6241"/>
                  </a:cubicBezTo>
                  <a:cubicBezTo>
                    <a:pt x="5239" y="5527"/>
                    <a:pt x="5382" y="4824"/>
                    <a:pt x="5561" y="4122"/>
                  </a:cubicBezTo>
                  <a:cubicBezTo>
                    <a:pt x="5644" y="3765"/>
                    <a:pt x="5739" y="3407"/>
                    <a:pt x="5858" y="3062"/>
                  </a:cubicBezTo>
                  <a:close/>
                  <a:moveTo>
                    <a:pt x="13990" y="6432"/>
                  </a:moveTo>
                  <a:cubicBezTo>
                    <a:pt x="14002" y="6432"/>
                    <a:pt x="14002" y="6443"/>
                    <a:pt x="14014" y="6443"/>
                  </a:cubicBezTo>
                  <a:cubicBezTo>
                    <a:pt x="14026" y="6455"/>
                    <a:pt x="14062" y="6479"/>
                    <a:pt x="14085" y="6479"/>
                  </a:cubicBezTo>
                  <a:lnTo>
                    <a:pt x="14026" y="6479"/>
                  </a:lnTo>
                  <a:cubicBezTo>
                    <a:pt x="14002" y="6479"/>
                    <a:pt x="13990" y="6455"/>
                    <a:pt x="13954" y="6455"/>
                  </a:cubicBezTo>
                  <a:cubicBezTo>
                    <a:pt x="13966" y="6443"/>
                    <a:pt x="13966" y="6432"/>
                    <a:pt x="13990" y="6432"/>
                  </a:cubicBezTo>
                  <a:close/>
                  <a:moveTo>
                    <a:pt x="10680" y="3122"/>
                  </a:moveTo>
                  <a:cubicBezTo>
                    <a:pt x="10787" y="3622"/>
                    <a:pt x="10895" y="4110"/>
                    <a:pt x="10966" y="4598"/>
                  </a:cubicBezTo>
                  <a:cubicBezTo>
                    <a:pt x="11073" y="5229"/>
                    <a:pt x="11133" y="5860"/>
                    <a:pt x="11168" y="6491"/>
                  </a:cubicBezTo>
                  <a:cubicBezTo>
                    <a:pt x="10359" y="5670"/>
                    <a:pt x="9490" y="4908"/>
                    <a:pt x="8549" y="4253"/>
                  </a:cubicBezTo>
                  <a:cubicBezTo>
                    <a:pt x="8811" y="4110"/>
                    <a:pt x="9061" y="3955"/>
                    <a:pt x="9323" y="3824"/>
                  </a:cubicBezTo>
                  <a:cubicBezTo>
                    <a:pt x="9775" y="3586"/>
                    <a:pt x="10216" y="3336"/>
                    <a:pt x="10680" y="3122"/>
                  </a:cubicBezTo>
                  <a:close/>
                  <a:moveTo>
                    <a:pt x="3155" y="2300"/>
                  </a:moveTo>
                  <a:cubicBezTo>
                    <a:pt x="3406" y="2324"/>
                    <a:pt x="3656" y="2360"/>
                    <a:pt x="3906" y="2407"/>
                  </a:cubicBezTo>
                  <a:cubicBezTo>
                    <a:pt x="4477" y="2526"/>
                    <a:pt x="5037" y="2717"/>
                    <a:pt x="5584" y="2943"/>
                  </a:cubicBezTo>
                  <a:cubicBezTo>
                    <a:pt x="5215" y="4110"/>
                    <a:pt x="4953" y="5312"/>
                    <a:pt x="4787" y="6515"/>
                  </a:cubicBezTo>
                  <a:cubicBezTo>
                    <a:pt x="4453" y="6789"/>
                    <a:pt x="4144" y="7086"/>
                    <a:pt x="3846" y="7384"/>
                  </a:cubicBezTo>
                  <a:cubicBezTo>
                    <a:pt x="3763" y="7467"/>
                    <a:pt x="3667" y="7563"/>
                    <a:pt x="3596" y="7646"/>
                  </a:cubicBezTo>
                  <a:cubicBezTo>
                    <a:pt x="3370" y="7432"/>
                    <a:pt x="3167" y="7205"/>
                    <a:pt x="2953" y="6979"/>
                  </a:cubicBezTo>
                  <a:cubicBezTo>
                    <a:pt x="2536" y="6515"/>
                    <a:pt x="2143" y="6039"/>
                    <a:pt x="1751" y="5551"/>
                  </a:cubicBezTo>
                  <a:cubicBezTo>
                    <a:pt x="1370" y="5062"/>
                    <a:pt x="929" y="4455"/>
                    <a:pt x="917" y="3800"/>
                  </a:cubicBezTo>
                  <a:cubicBezTo>
                    <a:pt x="893" y="3157"/>
                    <a:pt x="1334" y="2693"/>
                    <a:pt x="1905" y="2479"/>
                  </a:cubicBezTo>
                  <a:cubicBezTo>
                    <a:pt x="1941" y="2467"/>
                    <a:pt x="2001" y="2455"/>
                    <a:pt x="2048" y="2443"/>
                  </a:cubicBezTo>
                  <a:cubicBezTo>
                    <a:pt x="2155" y="2610"/>
                    <a:pt x="2334" y="2705"/>
                    <a:pt x="2536" y="2705"/>
                  </a:cubicBezTo>
                  <a:cubicBezTo>
                    <a:pt x="2763" y="2693"/>
                    <a:pt x="2977" y="2586"/>
                    <a:pt x="3108" y="2395"/>
                  </a:cubicBezTo>
                  <a:lnTo>
                    <a:pt x="3155" y="2300"/>
                  </a:lnTo>
                  <a:close/>
                  <a:moveTo>
                    <a:pt x="13540" y="2278"/>
                  </a:moveTo>
                  <a:cubicBezTo>
                    <a:pt x="13824" y="2278"/>
                    <a:pt x="14105" y="2328"/>
                    <a:pt x="14359" y="2467"/>
                  </a:cubicBezTo>
                  <a:cubicBezTo>
                    <a:pt x="14728" y="2693"/>
                    <a:pt x="14955" y="3098"/>
                    <a:pt x="15014" y="3515"/>
                  </a:cubicBezTo>
                  <a:cubicBezTo>
                    <a:pt x="15038" y="3717"/>
                    <a:pt x="15038" y="3931"/>
                    <a:pt x="15014" y="4134"/>
                  </a:cubicBezTo>
                  <a:cubicBezTo>
                    <a:pt x="14907" y="4705"/>
                    <a:pt x="14597" y="5181"/>
                    <a:pt x="14252" y="5622"/>
                  </a:cubicBezTo>
                  <a:cubicBezTo>
                    <a:pt x="13943" y="5622"/>
                    <a:pt x="13573" y="5801"/>
                    <a:pt x="13514" y="6134"/>
                  </a:cubicBezTo>
                  <a:cubicBezTo>
                    <a:pt x="13490" y="6253"/>
                    <a:pt x="13514" y="6372"/>
                    <a:pt x="13550" y="6479"/>
                  </a:cubicBezTo>
                  <a:cubicBezTo>
                    <a:pt x="13312" y="6753"/>
                    <a:pt x="13073" y="7039"/>
                    <a:pt x="12823" y="7313"/>
                  </a:cubicBezTo>
                  <a:cubicBezTo>
                    <a:pt x="12680" y="7467"/>
                    <a:pt x="12514" y="7634"/>
                    <a:pt x="12347" y="7801"/>
                  </a:cubicBezTo>
                  <a:cubicBezTo>
                    <a:pt x="12061" y="7456"/>
                    <a:pt x="11764" y="7134"/>
                    <a:pt x="11466" y="6813"/>
                  </a:cubicBezTo>
                  <a:cubicBezTo>
                    <a:pt x="11454" y="6396"/>
                    <a:pt x="11407" y="5979"/>
                    <a:pt x="11359" y="5562"/>
                  </a:cubicBezTo>
                  <a:cubicBezTo>
                    <a:pt x="11287" y="4872"/>
                    <a:pt x="11180" y="4181"/>
                    <a:pt x="11049" y="3503"/>
                  </a:cubicBezTo>
                  <a:cubicBezTo>
                    <a:pt x="11026" y="3336"/>
                    <a:pt x="10978" y="3157"/>
                    <a:pt x="10942" y="2991"/>
                  </a:cubicBezTo>
                  <a:cubicBezTo>
                    <a:pt x="11526" y="2741"/>
                    <a:pt x="12109" y="2514"/>
                    <a:pt x="12728" y="2383"/>
                  </a:cubicBezTo>
                  <a:cubicBezTo>
                    <a:pt x="12986" y="2325"/>
                    <a:pt x="13264" y="2278"/>
                    <a:pt x="13540" y="2278"/>
                  </a:cubicBezTo>
                  <a:close/>
                  <a:moveTo>
                    <a:pt x="11502" y="7277"/>
                  </a:moveTo>
                  <a:cubicBezTo>
                    <a:pt x="11728" y="7515"/>
                    <a:pt x="11930" y="7765"/>
                    <a:pt x="12145" y="8003"/>
                  </a:cubicBezTo>
                  <a:cubicBezTo>
                    <a:pt x="11930" y="8218"/>
                    <a:pt x="11704" y="8432"/>
                    <a:pt x="11490" y="8646"/>
                  </a:cubicBezTo>
                  <a:cubicBezTo>
                    <a:pt x="11514" y="8206"/>
                    <a:pt x="11514" y="7741"/>
                    <a:pt x="11502" y="7277"/>
                  </a:cubicBezTo>
                  <a:close/>
                  <a:moveTo>
                    <a:pt x="4715" y="6967"/>
                  </a:moveTo>
                  <a:cubicBezTo>
                    <a:pt x="4656" y="7527"/>
                    <a:pt x="4608" y="8098"/>
                    <a:pt x="4608" y="8658"/>
                  </a:cubicBezTo>
                  <a:cubicBezTo>
                    <a:pt x="4346" y="8396"/>
                    <a:pt x="4060" y="8122"/>
                    <a:pt x="3787" y="7860"/>
                  </a:cubicBezTo>
                  <a:cubicBezTo>
                    <a:pt x="4084" y="7539"/>
                    <a:pt x="4406" y="7241"/>
                    <a:pt x="4715" y="6967"/>
                  </a:cubicBezTo>
                  <a:close/>
                  <a:moveTo>
                    <a:pt x="8251" y="4408"/>
                  </a:moveTo>
                  <a:cubicBezTo>
                    <a:pt x="9311" y="5134"/>
                    <a:pt x="10275" y="6003"/>
                    <a:pt x="11168" y="6932"/>
                  </a:cubicBezTo>
                  <a:cubicBezTo>
                    <a:pt x="11216" y="7467"/>
                    <a:pt x="11216" y="8003"/>
                    <a:pt x="11204" y="8527"/>
                  </a:cubicBezTo>
                  <a:cubicBezTo>
                    <a:pt x="11204" y="8658"/>
                    <a:pt x="11192" y="8801"/>
                    <a:pt x="11192" y="8932"/>
                  </a:cubicBezTo>
                  <a:cubicBezTo>
                    <a:pt x="10811" y="9277"/>
                    <a:pt x="10442" y="9611"/>
                    <a:pt x="10037" y="9920"/>
                  </a:cubicBezTo>
                  <a:cubicBezTo>
                    <a:pt x="9406" y="10444"/>
                    <a:pt x="8751" y="10956"/>
                    <a:pt x="8061" y="11432"/>
                  </a:cubicBezTo>
                  <a:cubicBezTo>
                    <a:pt x="7263" y="10885"/>
                    <a:pt x="6465" y="10289"/>
                    <a:pt x="5727" y="9646"/>
                  </a:cubicBezTo>
                  <a:cubicBezTo>
                    <a:pt x="5441" y="9408"/>
                    <a:pt x="5180" y="9170"/>
                    <a:pt x="4894" y="8920"/>
                  </a:cubicBezTo>
                  <a:cubicBezTo>
                    <a:pt x="4882" y="8158"/>
                    <a:pt x="4941" y="7408"/>
                    <a:pt x="5037" y="6658"/>
                  </a:cubicBezTo>
                  <a:cubicBezTo>
                    <a:pt x="6037" y="5801"/>
                    <a:pt x="7144" y="5074"/>
                    <a:pt x="8251" y="4408"/>
                  </a:cubicBezTo>
                  <a:close/>
                  <a:moveTo>
                    <a:pt x="10954" y="11313"/>
                  </a:moveTo>
                  <a:lnTo>
                    <a:pt x="10954" y="11313"/>
                  </a:lnTo>
                  <a:cubicBezTo>
                    <a:pt x="10930" y="11373"/>
                    <a:pt x="10930" y="11444"/>
                    <a:pt x="10918" y="11504"/>
                  </a:cubicBezTo>
                  <a:lnTo>
                    <a:pt x="10906" y="11504"/>
                  </a:lnTo>
                  <a:cubicBezTo>
                    <a:pt x="10906" y="11504"/>
                    <a:pt x="10906" y="11492"/>
                    <a:pt x="10895" y="11492"/>
                  </a:cubicBezTo>
                  <a:lnTo>
                    <a:pt x="10895" y="11456"/>
                  </a:lnTo>
                  <a:lnTo>
                    <a:pt x="10895" y="11432"/>
                  </a:lnTo>
                  <a:lnTo>
                    <a:pt x="10895" y="11408"/>
                  </a:lnTo>
                  <a:cubicBezTo>
                    <a:pt x="10906" y="11385"/>
                    <a:pt x="10906" y="11385"/>
                    <a:pt x="10906" y="11373"/>
                  </a:cubicBezTo>
                  <a:cubicBezTo>
                    <a:pt x="10918" y="11361"/>
                    <a:pt x="10918" y="11337"/>
                    <a:pt x="10930" y="11325"/>
                  </a:cubicBezTo>
                  <a:lnTo>
                    <a:pt x="10954" y="11313"/>
                  </a:lnTo>
                  <a:close/>
                  <a:moveTo>
                    <a:pt x="4918" y="9337"/>
                  </a:moveTo>
                  <a:lnTo>
                    <a:pt x="4918" y="9337"/>
                  </a:lnTo>
                  <a:cubicBezTo>
                    <a:pt x="5811" y="10134"/>
                    <a:pt x="6763" y="10885"/>
                    <a:pt x="7751" y="11563"/>
                  </a:cubicBezTo>
                  <a:cubicBezTo>
                    <a:pt x="7763" y="11575"/>
                    <a:pt x="7799" y="11599"/>
                    <a:pt x="7811" y="11611"/>
                  </a:cubicBezTo>
                  <a:cubicBezTo>
                    <a:pt x="7501" y="11837"/>
                    <a:pt x="7168" y="12039"/>
                    <a:pt x="6846" y="12254"/>
                  </a:cubicBezTo>
                  <a:cubicBezTo>
                    <a:pt x="6465" y="12492"/>
                    <a:pt x="6084" y="12730"/>
                    <a:pt x="5692" y="12932"/>
                  </a:cubicBezTo>
                  <a:cubicBezTo>
                    <a:pt x="5477" y="12397"/>
                    <a:pt x="5299" y="11837"/>
                    <a:pt x="5156" y="11254"/>
                  </a:cubicBezTo>
                  <a:cubicBezTo>
                    <a:pt x="5025" y="10611"/>
                    <a:pt x="4941" y="9968"/>
                    <a:pt x="4918" y="9337"/>
                  </a:cubicBezTo>
                  <a:close/>
                  <a:moveTo>
                    <a:pt x="11168" y="9349"/>
                  </a:moveTo>
                  <a:lnTo>
                    <a:pt x="11168" y="9349"/>
                  </a:lnTo>
                  <a:cubicBezTo>
                    <a:pt x="11133" y="9896"/>
                    <a:pt x="11085" y="10420"/>
                    <a:pt x="11014" y="10956"/>
                  </a:cubicBezTo>
                  <a:cubicBezTo>
                    <a:pt x="10895" y="10968"/>
                    <a:pt x="10787" y="11015"/>
                    <a:pt x="10692" y="11075"/>
                  </a:cubicBezTo>
                  <a:cubicBezTo>
                    <a:pt x="10502" y="11206"/>
                    <a:pt x="10418" y="11396"/>
                    <a:pt x="10454" y="11623"/>
                  </a:cubicBezTo>
                  <a:cubicBezTo>
                    <a:pt x="10502" y="11813"/>
                    <a:pt x="10656" y="11980"/>
                    <a:pt x="10835" y="12051"/>
                  </a:cubicBezTo>
                  <a:cubicBezTo>
                    <a:pt x="10799" y="12182"/>
                    <a:pt x="10787" y="12325"/>
                    <a:pt x="10752" y="12456"/>
                  </a:cubicBezTo>
                  <a:cubicBezTo>
                    <a:pt x="10716" y="12635"/>
                    <a:pt x="10680" y="12825"/>
                    <a:pt x="10633" y="13028"/>
                  </a:cubicBezTo>
                  <a:cubicBezTo>
                    <a:pt x="10621" y="13028"/>
                    <a:pt x="10621" y="13004"/>
                    <a:pt x="10609" y="13004"/>
                  </a:cubicBezTo>
                  <a:cubicBezTo>
                    <a:pt x="10025" y="12694"/>
                    <a:pt x="9478" y="12349"/>
                    <a:pt x="8906" y="11992"/>
                  </a:cubicBezTo>
                  <a:cubicBezTo>
                    <a:pt x="8716" y="11873"/>
                    <a:pt x="8525" y="11742"/>
                    <a:pt x="8347" y="11611"/>
                  </a:cubicBezTo>
                  <a:cubicBezTo>
                    <a:pt x="8644" y="11396"/>
                    <a:pt x="8930" y="11194"/>
                    <a:pt x="9228" y="10968"/>
                  </a:cubicBezTo>
                  <a:cubicBezTo>
                    <a:pt x="9894" y="10456"/>
                    <a:pt x="10549" y="9908"/>
                    <a:pt x="11168" y="9349"/>
                  </a:cubicBezTo>
                  <a:close/>
                  <a:moveTo>
                    <a:pt x="12311" y="8253"/>
                  </a:moveTo>
                  <a:cubicBezTo>
                    <a:pt x="12454" y="8396"/>
                    <a:pt x="12585" y="8539"/>
                    <a:pt x="12704" y="8706"/>
                  </a:cubicBezTo>
                  <a:cubicBezTo>
                    <a:pt x="13454" y="9646"/>
                    <a:pt x="14252" y="10658"/>
                    <a:pt x="14609" y="11813"/>
                  </a:cubicBezTo>
                  <a:cubicBezTo>
                    <a:pt x="14764" y="12278"/>
                    <a:pt x="14836" y="12825"/>
                    <a:pt x="14478" y="13218"/>
                  </a:cubicBezTo>
                  <a:cubicBezTo>
                    <a:pt x="14145" y="13563"/>
                    <a:pt x="13645" y="13694"/>
                    <a:pt x="13192" y="13742"/>
                  </a:cubicBezTo>
                  <a:cubicBezTo>
                    <a:pt x="13105" y="13746"/>
                    <a:pt x="13018" y="13749"/>
                    <a:pt x="12931" y="13749"/>
                  </a:cubicBezTo>
                  <a:cubicBezTo>
                    <a:pt x="12780" y="13749"/>
                    <a:pt x="12629" y="13741"/>
                    <a:pt x="12478" y="13718"/>
                  </a:cubicBezTo>
                  <a:cubicBezTo>
                    <a:pt x="11918" y="13647"/>
                    <a:pt x="11395" y="13444"/>
                    <a:pt x="10906" y="13182"/>
                  </a:cubicBezTo>
                  <a:cubicBezTo>
                    <a:pt x="10990" y="12837"/>
                    <a:pt x="11073" y="12480"/>
                    <a:pt x="11133" y="12123"/>
                  </a:cubicBezTo>
                  <a:cubicBezTo>
                    <a:pt x="11264" y="12123"/>
                    <a:pt x="11395" y="12087"/>
                    <a:pt x="11502" y="12028"/>
                  </a:cubicBezTo>
                  <a:cubicBezTo>
                    <a:pt x="11704" y="11908"/>
                    <a:pt x="11823" y="11647"/>
                    <a:pt x="11764" y="11408"/>
                  </a:cubicBezTo>
                  <a:cubicBezTo>
                    <a:pt x="11728" y="11194"/>
                    <a:pt x="11514" y="11039"/>
                    <a:pt x="11311" y="10980"/>
                  </a:cubicBezTo>
                  <a:cubicBezTo>
                    <a:pt x="11347" y="10611"/>
                    <a:pt x="11395" y="10242"/>
                    <a:pt x="11430" y="9849"/>
                  </a:cubicBezTo>
                  <a:lnTo>
                    <a:pt x="11466" y="9087"/>
                  </a:lnTo>
                  <a:cubicBezTo>
                    <a:pt x="11752" y="8825"/>
                    <a:pt x="12038" y="8551"/>
                    <a:pt x="12299" y="8289"/>
                  </a:cubicBezTo>
                  <a:cubicBezTo>
                    <a:pt x="12299" y="8289"/>
                    <a:pt x="12311" y="8277"/>
                    <a:pt x="12311" y="8253"/>
                  </a:cubicBezTo>
                  <a:close/>
                  <a:moveTo>
                    <a:pt x="3584" y="8063"/>
                  </a:moveTo>
                  <a:cubicBezTo>
                    <a:pt x="3882" y="8384"/>
                    <a:pt x="4191" y="8682"/>
                    <a:pt x="4501" y="8956"/>
                  </a:cubicBezTo>
                  <a:cubicBezTo>
                    <a:pt x="4537" y="8991"/>
                    <a:pt x="4572" y="9015"/>
                    <a:pt x="4608" y="9051"/>
                  </a:cubicBezTo>
                  <a:cubicBezTo>
                    <a:pt x="4620" y="9491"/>
                    <a:pt x="4656" y="9956"/>
                    <a:pt x="4715" y="10408"/>
                  </a:cubicBezTo>
                  <a:cubicBezTo>
                    <a:pt x="4834" y="11313"/>
                    <a:pt x="5072" y="12218"/>
                    <a:pt x="5430" y="13063"/>
                  </a:cubicBezTo>
                  <a:cubicBezTo>
                    <a:pt x="5334" y="13147"/>
                    <a:pt x="5251" y="13182"/>
                    <a:pt x="5144" y="13242"/>
                  </a:cubicBezTo>
                  <a:cubicBezTo>
                    <a:pt x="4560" y="13563"/>
                    <a:pt x="3929" y="13825"/>
                    <a:pt x="3251" y="13861"/>
                  </a:cubicBezTo>
                  <a:cubicBezTo>
                    <a:pt x="3221" y="13862"/>
                    <a:pt x="3192" y="13863"/>
                    <a:pt x="3163" y="13863"/>
                  </a:cubicBezTo>
                  <a:cubicBezTo>
                    <a:pt x="2573" y="13863"/>
                    <a:pt x="1985" y="13633"/>
                    <a:pt x="1667" y="13123"/>
                  </a:cubicBezTo>
                  <a:cubicBezTo>
                    <a:pt x="1298" y="12575"/>
                    <a:pt x="1346" y="11920"/>
                    <a:pt x="1548" y="11325"/>
                  </a:cubicBezTo>
                  <a:cubicBezTo>
                    <a:pt x="1917" y="10194"/>
                    <a:pt x="2644" y="9158"/>
                    <a:pt x="3417" y="8265"/>
                  </a:cubicBezTo>
                  <a:cubicBezTo>
                    <a:pt x="3477" y="8206"/>
                    <a:pt x="3536" y="8146"/>
                    <a:pt x="3584" y="8063"/>
                  </a:cubicBezTo>
                  <a:close/>
                  <a:moveTo>
                    <a:pt x="8073" y="11789"/>
                  </a:moveTo>
                  <a:cubicBezTo>
                    <a:pt x="8549" y="12111"/>
                    <a:pt x="9049" y="12432"/>
                    <a:pt x="9537" y="12730"/>
                  </a:cubicBezTo>
                  <a:cubicBezTo>
                    <a:pt x="9883" y="12932"/>
                    <a:pt x="10216" y="13123"/>
                    <a:pt x="10561" y="13325"/>
                  </a:cubicBezTo>
                  <a:cubicBezTo>
                    <a:pt x="10371" y="14004"/>
                    <a:pt x="10097" y="14695"/>
                    <a:pt x="9537" y="15111"/>
                  </a:cubicBezTo>
                  <a:cubicBezTo>
                    <a:pt x="9217" y="15340"/>
                    <a:pt x="8860" y="15440"/>
                    <a:pt x="8501" y="15440"/>
                  </a:cubicBezTo>
                  <a:cubicBezTo>
                    <a:pt x="7777" y="15440"/>
                    <a:pt x="7042" y="15037"/>
                    <a:pt x="6573" y="14480"/>
                  </a:cubicBezTo>
                  <a:cubicBezTo>
                    <a:pt x="6263" y="14111"/>
                    <a:pt x="6025" y="13659"/>
                    <a:pt x="5811" y="13206"/>
                  </a:cubicBezTo>
                  <a:cubicBezTo>
                    <a:pt x="6584" y="12754"/>
                    <a:pt x="7346" y="12289"/>
                    <a:pt x="8073" y="11789"/>
                  </a:cubicBezTo>
                  <a:close/>
                  <a:moveTo>
                    <a:pt x="8168" y="1"/>
                  </a:moveTo>
                  <a:cubicBezTo>
                    <a:pt x="7884" y="1"/>
                    <a:pt x="7601" y="63"/>
                    <a:pt x="7335" y="205"/>
                  </a:cubicBezTo>
                  <a:cubicBezTo>
                    <a:pt x="6858" y="455"/>
                    <a:pt x="6513" y="955"/>
                    <a:pt x="6251" y="1407"/>
                  </a:cubicBezTo>
                  <a:cubicBezTo>
                    <a:pt x="6025" y="1812"/>
                    <a:pt x="5834" y="2229"/>
                    <a:pt x="5680" y="2657"/>
                  </a:cubicBezTo>
                  <a:cubicBezTo>
                    <a:pt x="5430" y="2562"/>
                    <a:pt x="5191" y="2467"/>
                    <a:pt x="4918" y="2383"/>
                  </a:cubicBezTo>
                  <a:cubicBezTo>
                    <a:pt x="4406" y="2205"/>
                    <a:pt x="3787" y="2038"/>
                    <a:pt x="3179" y="1991"/>
                  </a:cubicBezTo>
                  <a:cubicBezTo>
                    <a:pt x="3167" y="1919"/>
                    <a:pt x="3132" y="1848"/>
                    <a:pt x="3096" y="1788"/>
                  </a:cubicBezTo>
                  <a:cubicBezTo>
                    <a:pt x="3001" y="1669"/>
                    <a:pt x="2858" y="1562"/>
                    <a:pt x="2703" y="1550"/>
                  </a:cubicBezTo>
                  <a:lnTo>
                    <a:pt x="2691" y="1550"/>
                  </a:lnTo>
                  <a:cubicBezTo>
                    <a:pt x="2636" y="1535"/>
                    <a:pt x="2580" y="1527"/>
                    <a:pt x="2523" y="1527"/>
                  </a:cubicBezTo>
                  <a:cubicBezTo>
                    <a:pt x="2361" y="1527"/>
                    <a:pt x="2202" y="1590"/>
                    <a:pt x="2096" y="1705"/>
                  </a:cubicBezTo>
                  <a:cubicBezTo>
                    <a:pt x="1989" y="1824"/>
                    <a:pt x="1941" y="1979"/>
                    <a:pt x="1941" y="2122"/>
                  </a:cubicBezTo>
                  <a:cubicBezTo>
                    <a:pt x="1620" y="2229"/>
                    <a:pt x="1322" y="2395"/>
                    <a:pt x="1072" y="2645"/>
                  </a:cubicBezTo>
                  <a:cubicBezTo>
                    <a:pt x="0" y="3669"/>
                    <a:pt x="1012" y="5122"/>
                    <a:pt x="1727" y="6015"/>
                  </a:cubicBezTo>
                  <a:cubicBezTo>
                    <a:pt x="2239" y="6670"/>
                    <a:pt x="2798" y="7277"/>
                    <a:pt x="3370" y="7872"/>
                  </a:cubicBezTo>
                  <a:cubicBezTo>
                    <a:pt x="2691" y="8610"/>
                    <a:pt x="2084" y="9456"/>
                    <a:pt x="1631" y="10361"/>
                  </a:cubicBezTo>
                  <a:cubicBezTo>
                    <a:pt x="1322" y="10980"/>
                    <a:pt x="1024" y="11682"/>
                    <a:pt x="1096" y="12397"/>
                  </a:cubicBezTo>
                  <a:cubicBezTo>
                    <a:pt x="1143" y="12956"/>
                    <a:pt x="1429" y="13480"/>
                    <a:pt x="1882" y="13813"/>
                  </a:cubicBezTo>
                  <a:cubicBezTo>
                    <a:pt x="2254" y="14079"/>
                    <a:pt x="2666" y="14183"/>
                    <a:pt x="3089" y="14183"/>
                  </a:cubicBezTo>
                  <a:cubicBezTo>
                    <a:pt x="3938" y="14183"/>
                    <a:pt x="4834" y="13762"/>
                    <a:pt x="5549" y="13373"/>
                  </a:cubicBezTo>
                  <a:cubicBezTo>
                    <a:pt x="5656" y="13599"/>
                    <a:pt x="5751" y="13813"/>
                    <a:pt x="5870" y="14016"/>
                  </a:cubicBezTo>
                  <a:cubicBezTo>
                    <a:pt x="6408" y="14949"/>
                    <a:pt x="7310" y="15760"/>
                    <a:pt x="8427" y="15760"/>
                  </a:cubicBezTo>
                  <a:cubicBezTo>
                    <a:pt x="8522" y="15760"/>
                    <a:pt x="8618" y="15754"/>
                    <a:pt x="8716" y="15742"/>
                  </a:cubicBezTo>
                  <a:cubicBezTo>
                    <a:pt x="9787" y="15623"/>
                    <a:pt x="10418" y="14730"/>
                    <a:pt x="10728" y="13778"/>
                  </a:cubicBezTo>
                  <a:lnTo>
                    <a:pt x="10811" y="13468"/>
                  </a:lnTo>
                  <a:cubicBezTo>
                    <a:pt x="10990" y="13563"/>
                    <a:pt x="11192" y="13647"/>
                    <a:pt x="11383" y="13718"/>
                  </a:cubicBezTo>
                  <a:cubicBezTo>
                    <a:pt x="11704" y="13849"/>
                    <a:pt x="12061" y="13944"/>
                    <a:pt x="12419" y="14004"/>
                  </a:cubicBezTo>
                  <a:lnTo>
                    <a:pt x="12454" y="14004"/>
                  </a:lnTo>
                  <a:cubicBezTo>
                    <a:pt x="12598" y="14021"/>
                    <a:pt x="12752" y="14031"/>
                    <a:pt x="12912" y="14031"/>
                  </a:cubicBezTo>
                  <a:cubicBezTo>
                    <a:pt x="13730" y="14031"/>
                    <a:pt x="14678" y="13771"/>
                    <a:pt x="14966" y="12944"/>
                  </a:cubicBezTo>
                  <a:cubicBezTo>
                    <a:pt x="15145" y="12409"/>
                    <a:pt x="14943" y="11789"/>
                    <a:pt x="14728" y="11289"/>
                  </a:cubicBezTo>
                  <a:cubicBezTo>
                    <a:pt x="14478" y="10682"/>
                    <a:pt x="14121" y="10123"/>
                    <a:pt x="13728" y="9587"/>
                  </a:cubicBezTo>
                  <a:cubicBezTo>
                    <a:pt x="13359" y="9063"/>
                    <a:pt x="12954" y="8539"/>
                    <a:pt x="12538" y="8039"/>
                  </a:cubicBezTo>
                  <a:cubicBezTo>
                    <a:pt x="12931" y="7634"/>
                    <a:pt x="13312" y="7217"/>
                    <a:pt x="13693" y="6789"/>
                  </a:cubicBezTo>
                  <a:cubicBezTo>
                    <a:pt x="13716" y="6753"/>
                    <a:pt x="13728" y="6729"/>
                    <a:pt x="13764" y="6694"/>
                  </a:cubicBezTo>
                  <a:cubicBezTo>
                    <a:pt x="13848" y="6740"/>
                    <a:pt x="13947" y="6772"/>
                    <a:pt x="14044" y="6772"/>
                  </a:cubicBezTo>
                  <a:cubicBezTo>
                    <a:pt x="14070" y="6772"/>
                    <a:pt x="14096" y="6770"/>
                    <a:pt x="14121" y="6765"/>
                  </a:cubicBezTo>
                  <a:cubicBezTo>
                    <a:pt x="14312" y="6753"/>
                    <a:pt x="14478" y="6646"/>
                    <a:pt x="14585" y="6491"/>
                  </a:cubicBezTo>
                  <a:cubicBezTo>
                    <a:pt x="14669" y="6348"/>
                    <a:pt x="14705" y="6193"/>
                    <a:pt x="14657" y="6027"/>
                  </a:cubicBezTo>
                  <a:cubicBezTo>
                    <a:pt x="14621" y="5932"/>
                    <a:pt x="14585" y="5848"/>
                    <a:pt x="14502" y="5777"/>
                  </a:cubicBezTo>
                  <a:cubicBezTo>
                    <a:pt x="14657" y="5562"/>
                    <a:pt x="14800" y="5360"/>
                    <a:pt x="14919" y="5134"/>
                  </a:cubicBezTo>
                  <a:cubicBezTo>
                    <a:pt x="15086" y="4848"/>
                    <a:pt x="15217" y="4538"/>
                    <a:pt x="15276" y="4205"/>
                  </a:cubicBezTo>
                  <a:cubicBezTo>
                    <a:pt x="15443" y="3300"/>
                    <a:pt x="15062" y="2312"/>
                    <a:pt x="14109" y="2050"/>
                  </a:cubicBezTo>
                  <a:cubicBezTo>
                    <a:pt x="13925" y="1999"/>
                    <a:pt x="13736" y="1978"/>
                    <a:pt x="13545" y="1978"/>
                  </a:cubicBezTo>
                  <a:cubicBezTo>
                    <a:pt x="13116" y="1978"/>
                    <a:pt x="12679" y="2082"/>
                    <a:pt x="12276" y="2181"/>
                  </a:cubicBezTo>
                  <a:cubicBezTo>
                    <a:pt x="11799" y="2324"/>
                    <a:pt x="11335" y="2503"/>
                    <a:pt x="10895" y="2693"/>
                  </a:cubicBezTo>
                  <a:cubicBezTo>
                    <a:pt x="10799" y="2348"/>
                    <a:pt x="10692" y="2002"/>
                    <a:pt x="10549" y="1681"/>
                  </a:cubicBezTo>
                  <a:cubicBezTo>
                    <a:pt x="10430" y="1407"/>
                    <a:pt x="10264" y="1157"/>
                    <a:pt x="10073" y="919"/>
                  </a:cubicBezTo>
                  <a:cubicBezTo>
                    <a:pt x="9604" y="399"/>
                    <a:pt x="8884" y="1"/>
                    <a:pt x="8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11"/>
          <p:cNvSpPr txBox="1">
            <a:spLocks noGrp="1"/>
          </p:cNvSpPr>
          <p:nvPr>
            <p:ph type="title"/>
          </p:nvPr>
        </p:nvSpPr>
        <p:spPr>
          <a:xfrm>
            <a:off x="1573800" y="1732225"/>
            <a:ext cx="5998500" cy="1097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281" name="Google Shape;281;p11"/>
          <p:cNvSpPr txBox="1">
            <a:spLocks noGrp="1"/>
          </p:cNvSpPr>
          <p:nvPr>
            <p:ph type="subTitle" idx="1"/>
          </p:nvPr>
        </p:nvSpPr>
        <p:spPr>
          <a:xfrm>
            <a:off x="1571700" y="2912350"/>
            <a:ext cx="5998500" cy="50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7;p13"/>
          <p:cNvSpPr/>
          <p:nvPr/>
        </p:nvSpPr>
        <p:spPr>
          <a:xfrm rot="10800000" flipH="1">
            <a:off x="5597525" y="0"/>
            <a:ext cx="3546475" cy="1563688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288;p13"/>
          <p:cNvGrpSpPr>
            <a:grpSpLocks/>
          </p:cNvGrpSpPr>
          <p:nvPr/>
        </p:nvGrpSpPr>
        <p:grpSpPr bwMode="auto">
          <a:xfrm>
            <a:off x="8101013" y="153988"/>
            <a:ext cx="1230312" cy="1001712"/>
            <a:chOff x="2397025" y="2146950"/>
            <a:chExt cx="594125" cy="483800"/>
          </a:xfrm>
        </p:grpSpPr>
        <p:sp>
          <p:nvSpPr>
            <p:cNvPr id="17" name="Google Shape;289;p13"/>
            <p:cNvSpPr/>
            <p:nvPr/>
          </p:nvSpPr>
          <p:spPr>
            <a:xfrm>
              <a:off x="2397025" y="2146950"/>
              <a:ext cx="594125" cy="483800"/>
            </a:xfrm>
            <a:custGeom>
              <a:avLst/>
              <a:gdLst/>
              <a:ahLst/>
              <a:cxnLst/>
              <a:rect l="l" t="t" r="r" b="b"/>
              <a:pathLst>
                <a:path w="23765" h="19352" extrusionOk="0">
                  <a:moveTo>
                    <a:pt x="381" y="972"/>
                  </a:moveTo>
                  <a:lnTo>
                    <a:pt x="381" y="972"/>
                  </a:lnTo>
                  <a:cubicBezTo>
                    <a:pt x="1203" y="3258"/>
                    <a:pt x="2048" y="5544"/>
                    <a:pt x="2941" y="7806"/>
                  </a:cubicBezTo>
                  <a:cubicBezTo>
                    <a:pt x="3917" y="10270"/>
                    <a:pt x="4965" y="12747"/>
                    <a:pt x="6037" y="15164"/>
                  </a:cubicBezTo>
                  <a:cubicBezTo>
                    <a:pt x="6620" y="16462"/>
                    <a:pt x="7191" y="17748"/>
                    <a:pt x="7811" y="19022"/>
                  </a:cubicBezTo>
                  <a:cubicBezTo>
                    <a:pt x="7596" y="19022"/>
                    <a:pt x="7406" y="19022"/>
                    <a:pt x="7227" y="18962"/>
                  </a:cubicBezTo>
                  <a:cubicBezTo>
                    <a:pt x="6918" y="18867"/>
                    <a:pt x="6799" y="18605"/>
                    <a:pt x="6691" y="18331"/>
                  </a:cubicBezTo>
                  <a:cubicBezTo>
                    <a:pt x="6441" y="17676"/>
                    <a:pt x="6167" y="17009"/>
                    <a:pt x="5917" y="16343"/>
                  </a:cubicBezTo>
                  <a:lnTo>
                    <a:pt x="4358" y="12378"/>
                  </a:lnTo>
                  <a:cubicBezTo>
                    <a:pt x="3346" y="9782"/>
                    <a:pt x="2286" y="7211"/>
                    <a:pt x="1298" y="4615"/>
                  </a:cubicBezTo>
                  <a:cubicBezTo>
                    <a:pt x="857" y="3448"/>
                    <a:pt x="452" y="2222"/>
                    <a:pt x="381" y="972"/>
                  </a:cubicBezTo>
                  <a:close/>
                  <a:moveTo>
                    <a:pt x="500" y="436"/>
                  </a:moveTo>
                  <a:cubicBezTo>
                    <a:pt x="3429" y="1936"/>
                    <a:pt x="6382" y="3448"/>
                    <a:pt x="9311" y="4936"/>
                  </a:cubicBezTo>
                  <a:cubicBezTo>
                    <a:pt x="12347" y="6472"/>
                    <a:pt x="15371" y="8032"/>
                    <a:pt x="18407" y="9568"/>
                  </a:cubicBezTo>
                  <a:cubicBezTo>
                    <a:pt x="20026" y="10413"/>
                    <a:pt x="21646" y="11223"/>
                    <a:pt x="23277" y="12056"/>
                  </a:cubicBezTo>
                  <a:cubicBezTo>
                    <a:pt x="22753" y="12306"/>
                    <a:pt x="22229" y="12545"/>
                    <a:pt x="21693" y="12806"/>
                  </a:cubicBezTo>
                  <a:lnTo>
                    <a:pt x="21336" y="12092"/>
                  </a:lnTo>
                  <a:cubicBezTo>
                    <a:pt x="21320" y="12060"/>
                    <a:pt x="21295" y="12047"/>
                    <a:pt x="21270" y="12047"/>
                  </a:cubicBezTo>
                  <a:cubicBezTo>
                    <a:pt x="21221" y="12047"/>
                    <a:pt x="21173" y="12100"/>
                    <a:pt x="21205" y="12164"/>
                  </a:cubicBezTo>
                  <a:cubicBezTo>
                    <a:pt x="21324" y="12402"/>
                    <a:pt x="21443" y="12628"/>
                    <a:pt x="21562" y="12866"/>
                  </a:cubicBezTo>
                  <a:cubicBezTo>
                    <a:pt x="21336" y="12961"/>
                    <a:pt x="21098" y="13080"/>
                    <a:pt x="20872" y="13187"/>
                  </a:cubicBezTo>
                  <a:cubicBezTo>
                    <a:pt x="20741" y="12949"/>
                    <a:pt x="20610" y="12699"/>
                    <a:pt x="20479" y="12461"/>
                  </a:cubicBezTo>
                  <a:cubicBezTo>
                    <a:pt x="20464" y="12431"/>
                    <a:pt x="20439" y="12419"/>
                    <a:pt x="20414" y="12419"/>
                  </a:cubicBezTo>
                  <a:cubicBezTo>
                    <a:pt x="20360" y="12419"/>
                    <a:pt x="20303" y="12476"/>
                    <a:pt x="20336" y="12533"/>
                  </a:cubicBezTo>
                  <a:cubicBezTo>
                    <a:pt x="20479" y="12771"/>
                    <a:pt x="20610" y="13009"/>
                    <a:pt x="20729" y="13259"/>
                  </a:cubicBezTo>
                  <a:cubicBezTo>
                    <a:pt x="19419" y="13890"/>
                    <a:pt x="18109" y="14497"/>
                    <a:pt x="16800" y="15104"/>
                  </a:cubicBezTo>
                  <a:lnTo>
                    <a:pt x="16800" y="15092"/>
                  </a:lnTo>
                  <a:cubicBezTo>
                    <a:pt x="16633" y="14795"/>
                    <a:pt x="16466" y="14485"/>
                    <a:pt x="16324" y="14188"/>
                  </a:cubicBezTo>
                  <a:cubicBezTo>
                    <a:pt x="16308" y="14157"/>
                    <a:pt x="16285" y="14145"/>
                    <a:pt x="16261" y="14145"/>
                  </a:cubicBezTo>
                  <a:cubicBezTo>
                    <a:pt x="16211" y="14145"/>
                    <a:pt x="16160" y="14202"/>
                    <a:pt x="16193" y="14259"/>
                  </a:cubicBezTo>
                  <a:cubicBezTo>
                    <a:pt x="16347" y="14557"/>
                    <a:pt x="16514" y="14866"/>
                    <a:pt x="16669" y="15164"/>
                  </a:cubicBezTo>
                  <a:cubicBezTo>
                    <a:pt x="16431" y="15271"/>
                    <a:pt x="16193" y="15390"/>
                    <a:pt x="15954" y="15497"/>
                  </a:cubicBezTo>
                  <a:cubicBezTo>
                    <a:pt x="15776" y="15152"/>
                    <a:pt x="15597" y="14807"/>
                    <a:pt x="15431" y="14473"/>
                  </a:cubicBezTo>
                  <a:cubicBezTo>
                    <a:pt x="15415" y="14442"/>
                    <a:pt x="15390" y="14428"/>
                    <a:pt x="15365" y="14428"/>
                  </a:cubicBezTo>
                  <a:cubicBezTo>
                    <a:pt x="15315" y="14428"/>
                    <a:pt x="15268" y="14481"/>
                    <a:pt x="15300" y="14545"/>
                  </a:cubicBezTo>
                  <a:cubicBezTo>
                    <a:pt x="15478" y="14890"/>
                    <a:pt x="15633" y="15212"/>
                    <a:pt x="15812" y="15557"/>
                  </a:cubicBezTo>
                  <a:lnTo>
                    <a:pt x="15240" y="15819"/>
                  </a:lnTo>
                  <a:cubicBezTo>
                    <a:pt x="15252" y="15807"/>
                    <a:pt x="15264" y="15783"/>
                    <a:pt x="15252" y="15747"/>
                  </a:cubicBezTo>
                  <a:cubicBezTo>
                    <a:pt x="15085" y="15426"/>
                    <a:pt x="14919" y="15092"/>
                    <a:pt x="14764" y="14783"/>
                  </a:cubicBezTo>
                  <a:cubicBezTo>
                    <a:pt x="14749" y="14753"/>
                    <a:pt x="14726" y="14740"/>
                    <a:pt x="14704" y="14740"/>
                  </a:cubicBezTo>
                  <a:cubicBezTo>
                    <a:pt x="14655" y="14740"/>
                    <a:pt x="14605" y="14797"/>
                    <a:pt x="14621" y="14854"/>
                  </a:cubicBezTo>
                  <a:cubicBezTo>
                    <a:pt x="14788" y="15188"/>
                    <a:pt x="14954" y="15509"/>
                    <a:pt x="15121" y="15819"/>
                  </a:cubicBezTo>
                  <a:cubicBezTo>
                    <a:pt x="15133" y="15854"/>
                    <a:pt x="15145" y="15854"/>
                    <a:pt x="15181" y="15854"/>
                  </a:cubicBezTo>
                  <a:cubicBezTo>
                    <a:pt x="14966" y="15938"/>
                    <a:pt x="14764" y="16045"/>
                    <a:pt x="14549" y="16140"/>
                  </a:cubicBezTo>
                  <a:cubicBezTo>
                    <a:pt x="14430" y="15902"/>
                    <a:pt x="14311" y="15676"/>
                    <a:pt x="14204" y="15438"/>
                  </a:cubicBezTo>
                  <a:cubicBezTo>
                    <a:pt x="14195" y="15411"/>
                    <a:pt x="14160" y="15398"/>
                    <a:pt x="14132" y="15398"/>
                  </a:cubicBezTo>
                  <a:cubicBezTo>
                    <a:pt x="14123" y="15398"/>
                    <a:pt x="14115" y="15399"/>
                    <a:pt x="14109" y="15402"/>
                  </a:cubicBezTo>
                  <a:cubicBezTo>
                    <a:pt x="14073" y="15426"/>
                    <a:pt x="14061" y="15462"/>
                    <a:pt x="14073" y="15509"/>
                  </a:cubicBezTo>
                  <a:cubicBezTo>
                    <a:pt x="14192" y="15735"/>
                    <a:pt x="14299" y="15974"/>
                    <a:pt x="14419" y="16200"/>
                  </a:cubicBezTo>
                  <a:cubicBezTo>
                    <a:pt x="14240" y="16271"/>
                    <a:pt x="14061" y="16355"/>
                    <a:pt x="13883" y="16438"/>
                  </a:cubicBezTo>
                  <a:cubicBezTo>
                    <a:pt x="13907" y="16414"/>
                    <a:pt x="13930" y="16378"/>
                    <a:pt x="13895" y="16343"/>
                  </a:cubicBezTo>
                  <a:cubicBezTo>
                    <a:pt x="13728" y="15974"/>
                    <a:pt x="13585" y="15616"/>
                    <a:pt x="13418" y="15247"/>
                  </a:cubicBezTo>
                  <a:cubicBezTo>
                    <a:pt x="13403" y="15216"/>
                    <a:pt x="13379" y="15202"/>
                    <a:pt x="13355" y="15202"/>
                  </a:cubicBezTo>
                  <a:cubicBezTo>
                    <a:pt x="13309" y="15202"/>
                    <a:pt x="13264" y="15255"/>
                    <a:pt x="13287" y="15319"/>
                  </a:cubicBezTo>
                  <a:cubicBezTo>
                    <a:pt x="13454" y="15688"/>
                    <a:pt x="13597" y="16045"/>
                    <a:pt x="13764" y="16414"/>
                  </a:cubicBezTo>
                  <a:cubicBezTo>
                    <a:pt x="13776" y="16450"/>
                    <a:pt x="13787" y="16462"/>
                    <a:pt x="13823" y="16462"/>
                  </a:cubicBezTo>
                  <a:cubicBezTo>
                    <a:pt x="13609" y="16557"/>
                    <a:pt x="13418" y="16640"/>
                    <a:pt x="13216" y="16736"/>
                  </a:cubicBezTo>
                  <a:cubicBezTo>
                    <a:pt x="13049" y="16497"/>
                    <a:pt x="12930" y="16224"/>
                    <a:pt x="12859" y="15938"/>
                  </a:cubicBezTo>
                  <a:cubicBezTo>
                    <a:pt x="12844" y="15904"/>
                    <a:pt x="12814" y="15888"/>
                    <a:pt x="12784" y="15888"/>
                  </a:cubicBezTo>
                  <a:cubicBezTo>
                    <a:pt x="12740" y="15888"/>
                    <a:pt x="12697" y="15922"/>
                    <a:pt x="12704" y="15985"/>
                  </a:cubicBezTo>
                  <a:cubicBezTo>
                    <a:pt x="12775" y="16271"/>
                    <a:pt x="12895" y="16557"/>
                    <a:pt x="13061" y="16807"/>
                  </a:cubicBezTo>
                  <a:lnTo>
                    <a:pt x="11501" y="17521"/>
                  </a:lnTo>
                  <a:cubicBezTo>
                    <a:pt x="11335" y="17152"/>
                    <a:pt x="11168" y="16795"/>
                    <a:pt x="11013" y="16414"/>
                  </a:cubicBezTo>
                  <a:cubicBezTo>
                    <a:pt x="10999" y="16388"/>
                    <a:pt x="10977" y="16377"/>
                    <a:pt x="10955" y="16377"/>
                  </a:cubicBezTo>
                  <a:cubicBezTo>
                    <a:pt x="10906" y="16377"/>
                    <a:pt x="10854" y="16432"/>
                    <a:pt x="10870" y="16497"/>
                  </a:cubicBezTo>
                  <a:cubicBezTo>
                    <a:pt x="11037" y="16855"/>
                    <a:pt x="11204" y="17212"/>
                    <a:pt x="11371" y="17581"/>
                  </a:cubicBezTo>
                  <a:cubicBezTo>
                    <a:pt x="11347" y="17581"/>
                    <a:pt x="11335" y="17593"/>
                    <a:pt x="11335" y="17593"/>
                  </a:cubicBezTo>
                  <a:cubicBezTo>
                    <a:pt x="11192" y="17688"/>
                    <a:pt x="11025" y="17759"/>
                    <a:pt x="10870" y="17819"/>
                  </a:cubicBezTo>
                  <a:cubicBezTo>
                    <a:pt x="10668" y="17438"/>
                    <a:pt x="10501" y="17045"/>
                    <a:pt x="10347" y="16640"/>
                  </a:cubicBezTo>
                  <a:cubicBezTo>
                    <a:pt x="10338" y="16610"/>
                    <a:pt x="10311" y="16597"/>
                    <a:pt x="10283" y="16597"/>
                  </a:cubicBezTo>
                  <a:cubicBezTo>
                    <a:pt x="10235" y="16597"/>
                    <a:pt x="10181" y="16635"/>
                    <a:pt x="10204" y="16688"/>
                  </a:cubicBezTo>
                  <a:cubicBezTo>
                    <a:pt x="10347" y="17105"/>
                    <a:pt x="10537" y="17498"/>
                    <a:pt x="10739" y="17879"/>
                  </a:cubicBezTo>
                  <a:cubicBezTo>
                    <a:pt x="9882" y="18271"/>
                    <a:pt x="9001" y="18652"/>
                    <a:pt x="8132" y="19022"/>
                  </a:cubicBezTo>
                  <a:cubicBezTo>
                    <a:pt x="7025" y="16664"/>
                    <a:pt x="5941" y="14259"/>
                    <a:pt x="4917" y="11854"/>
                  </a:cubicBezTo>
                  <a:cubicBezTo>
                    <a:pt x="3881" y="9377"/>
                    <a:pt x="2881" y="6913"/>
                    <a:pt x="1941" y="4401"/>
                  </a:cubicBezTo>
                  <a:cubicBezTo>
                    <a:pt x="1453" y="3091"/>
                    <a:pt x="976" y="1758"/>
                    <a:pt x="500" y="436"/>
                  </a:cubicBezTo>
                  <a:close/>
                  <a:moveTo>
                    <a:pt x="263" y="0"/>
                  </a:moveTo>
                  <a:cubicBezTo>
                    <a:pt x="202" y="0"/>
                    <a:pt x="148" y="39"/>
                    <a:pt x="131" y="91"/>
                  </a:cubicBezTo>
                  <a:cubicBezTo>
                    <a:pt x="95" y="126"/>
                    <a:pt x="71" y="150"/>
                    <a:pt x="71" y="210"/>
                  </a:cubicBezTo>
                  <a:cubicBezTo>
                    <a:pt x="0" y="1603"/>
                    <a:pt x="369" y="2936"/>
                    <a:pt x="833" y="4210"/>
                  </a:cubicBezTo>
                  <a:cubicBezTo>
                    <a:pt x="1322" y="5568"/>
                    <a:pt x="1869" y="6889"/>
                    <a:pt x="2393" y="8223"/>
                  </a:cubicBezTo>
                  <a:cubicBezTo>
                    <a:pt x="3465" y="10937"/>
                    <a:pt x="4548" y="13676"/>
                    <a:pt x="5620" y="16402"/>
                  </a:cubicBezTo>
                  <a:cubicBezTo>
                    <a:pt x="5917" y="17152"/>
                    <a:pt x="6191" y="17902"/>
                    <a:pt x="6501" y="18641"/>
                  </a:cubicBezTo>
                  <a:cubicBezTo>
                    <a:pt x="6738" y="19180"/>
                    <a:pt x="7239" y="19299"/>
                    <a:pt x="7765" y="19299"/>
                  </a:cubicBezTo>
                  <a:cubicBezTo>
                    <a:pt x="7820" y="19299"/>
                    <a:pt x="7875" y="19298"/>
                    <a:pt x="7930" y="19295"/>
                  </a:cubicBezTo>
                  <a:cubicBezTo>
                    <a:pt x="7959" y="19333"/>
                    <a:pt x="8003" y="19351"/>
                    <a:pt x="8046" y="19351"/>
                  </a:cubicBezTo>
                  <a:cubicBezTo>
                    <a:pt x="8072" y="19351"/>
                    <a:pt x="8098" y="19344"/>
                    <a:pt x="8120" y="19331"/>
                  </a:cubicBezTo>
                  <a:cubicBezTo>
                    <a:pt x="12228" y="17545"/>
                    <a:pt x="16288" y="15676"/>
                    <a:pt x="20336" y="13771"/>
                  </a:cubicBezTo>
                  <a:cubicBezTo>
                    <a:pt x="21455" y="13271"/>
                    <a:pt x="22574" y="12747"/>
                    <a:pt x="23670" y="12211"/>
                  </a:cubicBezTo>
                  <a:cubicBezTo>
                    <a:pt x="23729" y="12175"/>
                    <a:pt x="23765" y="12116"/>
                    <a:pt x="23753" y="12056"/>
                  </a:cubicBezTo>
                  <a:cubicBezTo>
                    <a:pt x="23753" y="12021"/>
                    <a:pt x="23729" y="11973"/>
                    <a:pt x="23670" y="11937"/>
                  </a:cubicBezTo>
                  <a:cubicBezTo>
                    <a:pt x="20634" y="10390"/>
                    <a:pt x="17586" y="8830"/>
                    <a:pt x="14549" y="7282"/>
                  </a:cubicBezTo>
                  <a:cubicBezTo>
                    <a:pt x="11513" y="5734"/>
                    <a:pt x="8489" y="4186"/>
                    <a:pt x="5453" y="2639"/>
                  </a:cubicBezTo>
                  <a:cubicBezTo>
                    <a:pt x="3751" y="1758"/>
                    <a:pt x="2036" y="900"/>
                    <a:pt x="333" y="19"/>
                  </a:cubicBezTo>
                  <a:cubicBezTo>
                    <a:pt x="310" y="6"/>
                    <a:pt x="28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0;p13"/>
            <p:cNvSpPr/>
            <p:nvPr/>
          </p:nvSpPr>
          <p:spPr>
            <a:xfrm>
              <a:off x="2527349" y="2290326"/>
              <a:ext cx="305878" cy="240750"/>
            </a:xfrm>
            <a:custGeom>
              <a:avLst/>
              <a:gdLst/>
              <a:ahLst/>
              <a:cxnLst/>
              <a:rect l="l" t="t" r="r" b="b"/>
              <a:pathLst>
                <a:path w="12240" h="9632" extrusionOk="0">
                  <a:moveTo>
                    <a:pt x="417" y="438"/>
                  </a:moveTo>
                  <a:cubicBezTo>
                    <a:pt x="3322" y="2152"/>
                    <a:pt x="6322" y="3700"/>
                    <a:pt x="9358" y="5176"/>
                  </a:cubicBezTo>
                  <a:cubicBezTo>
                    <a:pt x="10156" y="5557"/>
                    <a:pt x="10942" y="5938"/>
                    <a:pt x="11728" y="6308"/>
                  </a:cubicBezTo>
                  <a:cubicBezTo>
                    <a:pt x="9299" y="7391"/>
                    <a:pt x="6834" y="8391"/>
                    <a:pt x="4322" y="9296"/>
                  </a:cubicBezTo>
                  <a:cubicBezTo>
                    <a:pt x="3215" y="6974"/>
                    <a:pt x="2167" y="4641"/>
                    <a:pt x="1179" y="2271"/>
                  </a:cubicBezTo>
                  <a:lnTo>
                    <a:pt x="417" y="438"/>
                  </a:lnTo>
                  <a:close/>
                  <a:moveTo>
                    <a:pt x="213" y="1"/>
                  </a:moveTo>
                  <a:cubicBezTo>
                    <a:pt x="138" y="1"/>
                    <a:pt x="81" y="65"/>
                    <a:pt x="72" y="128"/>
                  </a:cubicBezTo>
                  <a:cubicBezTo>
                    <a:pt x="36" y="152"/>
                    <a:pt x="0" y="224"/>
                    <a:pt x="36" y="271"/>
                  </a:cubicBezTo>
                  <a:cubicBezTo>
                    <a:pt x="1024" y="2712"/>
                    <a:pt x="2072" y="5129"/>
                    <a:pt x="3167" y="7510"/>
                  </a:cubicBezTo>
                  <a:cubicBezTo>
                    <a:pt x="3489" y="8201"/>
                    <a:pt x="3798" y="8879"/>
                    <a:pt x="4120" y="9546"/>
                  </a:cubicBezTo>
                  <a:cubicBezTo>
                    <a:pt x="4151" y="9598"/>
                    <a:pt x="4209" y="9632"/>
                    <a:pt x="4263" y="9632"/>
                  </a:cubicBezTo>
                  <a:cubicBezTo>
                    <a:pt x="4271" y="9632"/>
                    <a:pt x="4279" y="9631"/>
                    <a:pt x="4286" y="9629"/>
                  </a:cubicBezTo>
                  <a:cubicBezTo>
                    <a:pt x="6953" y="8653"/>
                    <a:pt x="9573" y="7593"/>
                    <a:pt x="12156" y="6439"/>
                  </a:cubicBezTo>
                  <a:cubicBezTo>
                    <a:pt x="12216" y="6415"/>
                    <a:pt x="12240" y="6355"/>
                    <a:pt x="12216" y="6308"/>
                  </a:cubicBezTo>
                  <a:cubicBezTo>
                    <a:pt x="12216" y="6260"/>
                    <a:pt x="12204" y="6212"/>
                    <a:pt x="12144" y="6189"/>
                  </a:cubicBezTo>
                  <a:cubicBezTo>
                    <a:pt x="9001" y="4700"/>
                    <a:pt x="5882" y="3164"/>
                    <a:pt x="2822" y="1486"/>
                  </a:cubicBezTo>
                  <a:cubicBezTo>
                    <a:pt x="1965" y="1009"/>
                    <a:pt x="1119" y="533"/>
                    <a:pt x="286" y="21"/>
                  </a:cubicBezTo>
                  <a:cubicBezTo>
                    <a:pt x="261" y="7"/>
                    <a:pt x="236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1;p13"/>
            <p:cNvSpPr/>
            <p:nvPr/>
          </p:nvSpPr>
          <p:spPr>
            <a:xfrm>
              <a:off x="2445321" y="2205221"/>
              <a:ext cx="191653" cy="392561"/>
            </a:xfrm>
            <a:custGeom>
              <a:avLst/>
              <a:gdLst/>
              <a:ahLst/>
              <a:cxnLst/>
              <a:rect l="l" t="t" r="r" b="b"/>
              <a:pathLst>
                <a:path w="7680" h="15700" extrusionOk="0">
                  <a:moveTo>
                    <a:pt x="169" y="1"/>
                  </a:moveTo>
                  <a:cubicBezTo>
                    <a:pt x="83" y="1"/>
                    <a:pt x="0" y="69"/>
                    <a:pt x="36" y="176"/>
                  </a:cubicBezTo>
                  <a:cubicBezTo>
                    <a:pt x="1441" y="4283"/>
                    <a:pt x="3048" y="8319"/>
                    <a:pt x="4834" y="12260"/>
                  </a:cubicBezTo>
                  <a:cubicBezTo>
                    <a:pt x="5346" y="13391"/>
                    <a:pt x="5870" y="14511"/>
                    <a:pt x="6417" y="15630"/>
                  </a:cubicBezTo>
                  <a:cubicBezTo>
                    <a:pt x="6442" y="15679"/>
                    <a:pt x="6486" y="15700"/>
                    <a:pt x="6531" y="15700"/>
                  </a:cubicBezTo>
                  <a:cubicBezTo>
                    <a:pt x="6573" y="15700"/>
                    <a:pt x="6615" y="15682"/>
                    <a:pt x="6644" y="15654"/>
                  </a:cubicBezTo>
                  <a:cubicBezTo>
                    <a:pt x="6655" y="15654"/>
                    <a:pt x="6667" y="15642"/>
                    <a:pt x="6703" y="15642"/>
                  </a:cubicBezTo>
                  <a:cubicBezTo>
                    <a:pt x="7001" y="15511"/>
                    <a:pt x="7298" y="15368"/>
                    <a:pt x="7596" y="15225"/>
                  </a:cubicBezTo>
                  <a:cubicBezTo>
                    <a:pt x="7667" y="15189"/>
                    <a:pt x="7679" y="15094"/>
                    <a:pt x="7656" y="15011"/>
                  </a:cubicBezTo>
                  <a:cubicBezTo>
                    <a:pt x="7619" y="14996"/>
                    <a:pt x="7568" y="14986"/>
                    <a:pt x="7518" y="14986"/>
                  </a:cubicBezTo>
                  <a:cubicBezTo>
                    <a:pt x="7487" y="14986"/>
                    <a:pt x="7457" y="14990"/>
                    <a:pt x="7429" y="14999"/>
                  </a:cubicBezTo>
                  <a:cubicBezTo>
                    <a:pt x="7156" y="15130"/>
                    <a:pt x="6882" y="15249"/>
                    <a:pt x="6608" y="15392"/>
                  </a:cubicBezTo>
                  <a:cubicBezTo>
                    <a:pt x="6024" y="14177"/>
                    <a:pt x="5465" y="12963"/>
                    <a:pt x="4917" y="11725"/>
                  </a:cubicBezTo>
                  <a:cubicBezTo>
                    <a:pt x="5131" y="11677"/>
                    <a:pt x="5358" y="11582"/>
                    <a:pt x="5536" y="11439"/>
                  </a:cubicBezTo>
                  <a:cubicBezTo>
                    <a:pt x="5572" y="11415"/>
                    <a:pt x="5596" y="11403"/>
                    <a:pt x="5608" y="11355"/>
                  </a:cubicBezTo>
                  <a:cubicBezTo>
                    <a:pt x="5632" y="11320"/>
                    <a:pt x="5608" y="11260"/>
                    <a:pt x="5596" y="11236"/>
                  </a:cubicBezTo>
                  <a:cubicBezTo>
                    <a:pt x="5562" y="11194"/>
                    <a:pt x="5510" y="11157"/>
                    <a:pt x="5456" y="11157"/>
                  </a:cubicBezTo>
                  <a:cubicBezTo>
                    <a:pt x="5435" y="11157"/>
                    <a:pt x="5414" y="11163"/>
                    <a:pt x="5393" y="11177"/>
                  </a:cubicBezTo>
                  <a:cubicBezTo>
                    <a:pt x="5286" y="11248"/>
                    <a:pt x="5179" y="11308"/>
                    <a:pt x="5072" y="11355"/>
                  </a:cubicBezTo>
                  <a:lnTo>
                    <a:pt x="5060" y="11355"/>
                  </a:lnTo>
                  <a:cubicBezTo>
                    <a:pt x="5048" y="11355"/>
                    <a:pt x="5036" y="11367"/>
                    <a:pt x="5012" y="11367"/>
                  </a:cubicBezTo>
                  <a:cubicBezTo>
                    <a:pt x="4989" y="11379"/>
                    <a:pt x="4953" y="11379"/>
                    <a:pt x="4929" y="11403"/>
                  </a:cubicBezTo>
                  <a:cubicBezTo>
                    <a:pt x="4881" y="11415"/>
                    <a:pt x="4834" y="11415"/>
                    <a:pt x="4798" y="11427"/>
                  </a:cubicBezTo>
                  <a:cubicBezTo>
                    <a:pt x="4215" y="10105"/>
                    <a:pt x="3643" y="8784"/>
                    <a:pt x="3095" y="7450"/>
                  </a:cubicBezTo>
                  <a:cubicBezTo>
                    <a:pt x="3346" y="7319"/>
                    <a:pt x="3584" y="7200"/>
                    <a:pt x="3846" y="7069"/>
                  </a:cubicBezTo>
                  <a:cubicBezTo>
                    <a:pt x="3917" y="7033"/>
                    <a:pt x="3929" y="6938"/>
                    <a:pt x="3905" y="6855"/>
                  </a:cubicBezTo>
                  <a:cubicBezTo>
                    <a:pt x="3872" y="6805"/>
                    <a:pt x="3816" y="6784"/>
                    <a:pt x="3760" y="6784"/>
                  </a:cubicBezTo>
                  <a:cubicBezTo>
                    <a:pt x="3736" y="6784"/>
                    <a:pt x="3712" y="6788"/>
                    <a:pt x="3691" y="6795"/>
                  </a:cubicBezTo>
                  <a:lnTo>
                    <a:pt x="2976" y="7153"/>
                  </a:lnTo>
                  <a:cubicBezTo>
                    <a:pt x="2488" y="5950"/>
                    <a:pt x="2012" y="4736"/>
                    <a:pt x="1548" y="3521"/>
                  </a:cubicBezTo>
                  <a:cubicBezTo>
                    <a:pt x="1536" y="3485"/>
                    <a:pt x="1524" y="3438"/>
                    <a:pt x="1488" y="3378"/>
                  </a:cubicBezTo>
                  <a:cubicBezTo>
                    <a:pt x="1524" y="3378"/>
                    <a:pt x="1536" y="3378"/>
                    <a:pt x="1560" y="3366"/>
                  </a:cubicBezTo>
                  <a:cubicBezTo>
                    <a:pt x="1845" y="3224"/>
                    <a:pt x="2155" y="3140"/>
                    <a:pt x="2476" y="3081"/>
                  </a:cubicBezTo>
                  <a:cubicBezTo>
                    <a:pt x="2548" y="3069"/>
                    <a:pt x="2607" y="2962"/>
                    <a:pt x="2572" y="2902"/>
                  </a:cubicBezTo>
                  <a:cubicBezTo>
                    <a:pt x="2551" y="2822"/>
                    <a:pt x="2497" y="2792"/>
                    <a:pt x="2431" y="2792"/>
                  </a:cubicBezTo>
                  <a:cubicBezTo>
                    <a:pt x="2419" y="2792"/>
                    <a:pt x="2406" y="2793"/>
                    <a:pt x="2393" y="2795"/>
                  </a:cubicBezTo>
                  <a:cubicBezTo>
                    <a:pt x="2060" y="2854"/>
                    <a:pt x="1726" y="2962"/>
                    <a:pt x="1417" y="3104"/>
                  </a:cubicBezTo>
                  <a:cubicBezTo>
                    <a:pt x="1405" y="3104"/>
                    <a:pt x="1405" y="3128"/>
                    <a:pt x="1405" y="3128"/>
                  </a:cubicBezTo>
                  <a:cubicBezTo>
                    <a:pt x="1024" y="2128"/>
                    <a:pt x="667" y="1116"/>
                    <a:pt x="309" y="104"/>
                  </a:cubicBezTo>
                  <a:cubicBezTo>
                    <a:pt x="285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2;p13"/>
            <p:cNvSpPr/>
            <p:nvPr/>
          </p:nvSpPr>
          <p:spPr>
            <a:xfrm>
              <a:off x="2688338" y="2546411"/>
              <a:ext cx="16865" cy="29135"/>
            </a:xfrm>
            <a:custGeom>
              <a:avLst/>
              <a:gdLst/>
              <a:ahLst/>
              <a:cxnLst/>
              <a:rect l="l" t="t" r="r" b="b"/>
              <a:pathLst>
                <a:path w="679" h="1179" extrusionOk="0">
                  <a:moveTo>
                    <a:pt x="107" y="1"/>
                  </a:moveTo>
                  <a:cubicBezTo>
                    <a:pt x="57" y="1"/>
                    <a:pt x="0" y="58"/>
                    <a:pt x="33" y="115"/>
                  </a:cubicBezTo>
                  <a:cubicBezTo>
                    <a:pt x="212" y="448"/>
                    <a:pt x="378" y="781"/>
                    <a:pt x="509" y="1127"/>
                  </a:cubicBezTo>
                  <a:cubicBezTo>
                    <a:pt x="523" y="1163"/>
                    <a:pt x="552" y="1179"/>
                    <a:pt x="582" y="1179"/>
                  </a:cubicBezTo>
                  <a:cubicBezTo>
                    <a:pt x="630" y="1179"/>
                    <a:pt x="679" y="1138"/>
                    <a:pt x="664" y="1079"/>
                  </a:cubicBezTo>
                  <a:cubicBezTo>
                    <a:pt x="521" y="722"/>
                    <a:pt x="366" y="365"/>
                    <a:pt x="164" y="43"/>
                  </a:cubicBezTo>
                  <a:cubicBezTo>
                    <a:pt x="153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3;p13"/>
            <p:cNvSpPr/>
            <p:nvPr/>
          </p:nvSpPr>
          <p:spPr>
            <a:xfrm>
              <a:off x="2815596" y="2498108"/>
              <a:ext cx="13799" cy="22235"/>
            </a:xfrm>
            <a:custGeom>
              <a:avLst/>
              <a:gdLst/>
              <a:ahLst/>
              <a:cxnLst/>
              <a:rect l="l" t="t" r="r" b="b"/>
              <a:pathLst>
                <a:path w="572" h="890" extrusionOk="0">
                  <a:moveTo>
                    <a:pt x="72" y="1"/>
                  </a:moveTo>
                  <a:cubicBezTo>
                    <a:pt x="59" y="1"/>
                    <a:pt x="46" y="4"/>
                    <a:pt x="36" y="11"/>
                  </a:cubicBezTo>
                  <a:cubicBezTo>
                    <a:pt x="0" y="23"/>
                    <a:pt x="0" y="70"/>
                    <a:pt x="12" y="106"/>
                  </a:cubicBezTo>
                  <a:cubicBezTo>
                    <a:pt x="131" y="368"/>
                    <a:pt x="262" y="618"/>
                    <a:pt x="429" y="856"/>
                  </a:cubicBezTo>
                  <a:cubicBezTo>
                    <a:pt x="446" y="873"/>
                    <a:pt x="469" y="890"/>
                    <a:pt x="497" y="890"/>
                  </a:cubicBezTo>
                  <a:cubicBezTo>
                    <a:pt x="509" y="890"/>
                    <a:pt x="522" y="887"/>
                    <a:pt x="536" y="880"/>
                  </a:cubicBezTo>
                  <a:cubicBezTo>
                    <a:pt x="560" y="868"/>
                    <a:pt x="572" y="808"/>
                    <a:pt x="560" y="785"/>
                  </a:cubicBezTo>
                  <a:cubicBezTo>
                    <a:pt x="393" y="547"/>
                    <a:pt x="262" y="285"/>
                    <a:pt x="143" y="35"/>
                  </a:cubicBezTo>
                  <a:cubicBezTo>
                    <a:pt x="135" y="18"/>
                    <a:pt x="103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4;p13"/>
            <p:cNvSpPr/>
            <p:nvPr/>
          </p:nvSpPr>
          <p:spPr>
            <a:xfrm>
              <a:off x="2832461" y="2482773"/>
              <a:ext cx="15332" cy="28368"/>
            </a:xfrm>
            <a:custGeom>
              <a:avLst/>
              <a:gdLst/>
              <a:ahLst/>
              <a:cxnLst/>
              <a:rect l="l" t="t" r="r" b="b"/>
              <a:pathLst>
                <a:path w="619" h="1145" extrusionOk="0">
                  <a:moveTo>
                    <a:pt x="96" y="1"/>
                  </a:moveTo>
                  <a:cubicBezTo>
                    <a:pt x="48" y="1"/>
                    <a:pt x="0" y="37"/>
                    <a:pt x="15" y="95"/>
                  </a:cubicBezTo>
                  <a:cubicBezTo>
                    <a:pt x="134" y="452"/>
                    <a:pt x="289" y="774"/>
                    <a:pt x="455" y="1107"/>
                  </a:cubicBezTo>
                  <a:cubicBezTo>
                    <a:pt x="467" y="1133"/>
                    <a:pt x="489" y="1144"/>
                    <a:pt x="512" y="1144"/>
                  </a:cubicBezTo>
                  <a:cubicBezTo>
                    <a:pt x="562" y="1144"/>
                    <a:pt x="619" y="1093"/>
                    <a:pt x="586" y="1035"/>
                  </a:cubicBezTo>
                  <a:cubicBezTo>
                    <a:pt x="420" y="702"/>
                    <a:pt x="289" y="381"/>
                    <a:pt x="170" y="47"/>
                  </a:cubicBezTo>
                  <a:cubicBezTo>
                    <a:pt x="156" y="15"/>
                    <a:pt x="126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5;p13"/>
            <p:cNvSpPr/>
            <p:nvPr/>
          </p:nvSpPr>
          <p:spPr>
            <a:xfrm>
              <a:off x="2850093" y="2468972"/>
              <a:ext cx="16099" cy="32202"/>
            </a:xfrm>
            <a:custGeom>
              <a:avLst/>
              <a:gdLst/>
              <a:ahLst/>
              <a:cxnLst/>
              <a:rect l="l" t="t" r="r" b="b"/>
              <a:pathLst>
                <a:path w="664" h="1303" extrusionOk="0">
                  <a:moveTo>
                    <a:pt x="96" y="1"/>
                  </a:moveTo>
                  <a:cubicBezTo>
                    <a:pt x="48" y="1"/>
                    <a:pt x="0" y="54"/>
                    <a:pt x="16" y="117"/>
                  </a:cubicBezTo>
                  <a:cubicBezTo>
                    <a:pt x="183" y="498"/>
                    <a:pt x="350" y="891"/>
                    <a:pt x="516" y="1260"/>
                  </a:cubicBezTo>
                  <a:cubicBezTo>
                    <a:pt x="528" y="1290"/>
                    <a:pt x="547" y="1303"/>
                    <a:pt x="568" y="1303"/>
                  </a:cubicBezTo>
                  <a:cubicBezTo>
                    <a:pt x="613" y="1303"/>
                    <a:pt x="664" y="1246"/>
                    <a:pt x="647" y="1189"/>
                  </a:cubicBezTo>
                  <a:cubicBezTo>
                    <a:pt x="481" y="820"/>
                    <a:pt x="314" y="427"/>
                    <a:pt x="159" y="46"/>
                  </a:cubicBezTo>
                  <a:cubicBezTo>
                    <a:pt x="143" y="14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6;p13"/>
            <p:cNvSpPr/>
            <p:nvPr/>
          </p:nvSpPr>
          <p:spPr>
            <a:xfrm>
              <a:off x="2870025" y="2467439"/>
              <a:ext cx="14566" cy="25302"/>
            </a:xfrm>
            <a:custGeom>
              <a:avLst/>
              <a:gdLst/>
              <a:ahLst/>
              <a:cxnLst/>
              <a:rect l="l" t="t" r="r" b="b"/>
              <a:pathLst>
                <a:path w="588" h="1019" extrusionOk="0">
                  <a:moveTo>
                    <a:pt x="92" y="0"/>
                  </a:moveTo>
                  <a:cubicBezTo>
                    <a:pt x="45" y="0"/>
                    <a:pt x="0" y="53"/>
                    <a:pt x="24" y="117"/>
                  </a:cubicBezTo>
                  <a:cubicBezTo>
                    <a:pt x="155" y="402"/>
                    <a:pt x="298" y="676"/>
                    <a:pt x="441" y="974"/>
                  </a:cubicBezTo>
                  <a:cubicBezTo>
                    <a:pt x="453" y="1006"/>
                    <a:pt x="474" y="1019"/>
                    <a:pt x="496" y="1019"/>
                  </a:cubicBezTo>
                  <a:cubicBezTo>
                    <a:pt x="540" y="1019"/>
                    <a:pt x="588" y="966"/>
                    <a:pt x="572" y="902"/>
                  </a:cubicBezTo>
                  <a:cubicBezTo>
                    <a:pt x="441" y="605"/>
                    <a:pt x="298" y="319"/>
                    <a:pt x="155" y="45"/>
                  </a:cubicBezTo>
                  <a:cubicBezTo>
                    <a:pt x="139" y="1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;p13"/>
            <p:cNvSpPr/>
            <p:nvPr/>
          </p:nvSpPr>
          <p:spPr>
            <a:xfrm>
              <a:off x="2886891" y="2462839"/>
              <a:ext cx="12266" cy="20701"/>
            </a:xfrm>
            <a:custGeom>
              <a:avLst/>
              <a:gdLst/>
              <a:ahLst/>
              <a:cxnLst/>
              <a:rect l="l" t="t" r="r" b="b"/>
              <a:pathLst>
                <a:path w="513" h="831" extrusionOk="0">
                  <a:moveTo>
                    <a:pt x="70" y="0"/>
                  </a:moveTo>
                  <a:cubicBezTo>
                    <a:pt x="60" y="0"/>
                    <a:pt x="49" y="2"/>
                    <a:pt x="37" y="5"/>
                  </a:cubicBezTo>
                  <a:cubicBezTo>
                    <a:pt x="13" y="17"/>
                    <a:pt x="1" y="76"/>
                    <a:pt x="13" y="112"/>
                  </a:cubicBezTo>
                  <a:cubicBezTo>
                    <a:pt x="179" y="314"/>
                    <a:pt x="298" y="541"/>
                    <a:pt x="370" y="779"/>
                  </a:cubicBezTo>
                  <a:cubicBezTo>
                    <a:pt x="379" y="815"/>
                    <a:pt x="395" y="831"/>
                    <a:pt x="423" y="831"/>
                  </a:cubicBezTo>
                  <a:cubicBezTo>
                    <a:pt x="432" y="831"/>
                    <a:pt x="442" y="829"/>
                    <a:pt x="453" y="826"/>
                  </a:cubicBezTo>
                  <a:cubicBezTo>
                    <a:pt x="489" y="803"/>
                    <a:pt x="513" y="767"/>
                    <a:pt x="501" y="731"/>
                  </a:cubicBezTo>
                  <a:cubicBezTo>
                    <a:pt x="406" y="481"/>
                    <a:pt x="298" y="255"/>
                    <a:pt x="144" y="29"/>
                  </a:cubicBezTo>
                  <a:cubicBezTo>
                    <a:pt x="118" y="11"/>
                    <a:pt x="98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;p13"/>
            <p:cNvSpPr/>
            <p:nvPr/>
          </p:nvSpPr>
          <p:spPr>
            <a:xfrm>
              <a:off x="2493618" y="2223622"/>
              <a:ext cx="390973" cy="210081"/>
            </a:xfrm>
            <a:custGeom>
              <a:avLst/>
              <a:gdLst/>
              <a:ahLst/>
              <a:cxnLst/>
              <a:rect l="l" t="t" r="r" b="b"/>
              <a:pathLst>
                <a:path w="15658" h="8411" extrusionOk="0">
                  <a:moveTo>
                    <a:pt x="120" y="0"/>
                  </a:moveTo>
                  <a:cubicBezTo>
                    <a:pt x="57" y="0"/>
                    <a:pt x="1" y="107"/>
                    <a:pt x="74" y="149"/>
                  </a:cubicBezTo>
                  <a:cubicBezTo>
                    <a:pt x="2074" y="1221"/>
                    <a:pt x="4087" y="2304"/>
                    <a:pt x="6099" y="3376"/>
                  </a:cubicBezTo>
                  <a:cubicBezTo>
                    <a:pt x="8111" y="4447"/>
                    <a:pt x="10111" y="5531"/>
                    <a:pt x="12123" y="6602"/>
                  </a:cubicBezTo>
                  <a:cubicBezTo>
                    <a:pt x="13254" y="7198"/>
                    <a:pt x="14374" y="7805"/>
                    <a:pt x="15505" y="8400"/>
                  </a:cubicBezTo>
                  <a:cubicBezTo>
                    <a:pt x="15517" y="8407"/>
                    <a:pt x="15530" y="8410"/>
                    <a:pt x="15541" y="8410"/>
                  </a:cubicBezTo>
                  <a:cubicBezTo>
                    <a:pt x="15609" y="8410"/>
                    <a:pt x="15657" y="8310"/>
                    <a:pt x="15576" y="8269"/>
                  </a:cubicBezTo>
                  <a:cubicBezTo>
                    <a:pt x="13564" y="7198"/>
                    <a:pt x="11564" y="6114"/>
                    <a:pt x="9551" y="5043"/>
                  </a:cubicBezTo>
                  <a:cubicBezTo>
                    <a:pt x="7539" y="3971"/>
                    <a:pt x="5527" y="2888"/>
                    <a:pt x="3527" y="1816"/>
                  </a:cubicBezTo>
                  <a:cubicBezTo>
                    <a:pt x="2396" y="1221"/>
                    <a:pt x="1277" y="602"/>
                    <a:pt x="146" y="6"/>
                  </a:cubicBezTo>
                  <a:cubicBezTo>
                    <a:pt x="137" y="2"/>
                    <a:pt x="129" y="0"/>
                    <a:pt x="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9;p13"/>
            <p:cNvSpPr/>
            <p:nvPr/>
          </p:nvSpPr>
          <p:spPr>
            <a:xfrm>
              <a:off x="2684505" y="2348597"/>
              <a:ext cx="22998" cy="13034"/>
            </a:xfrm>
            <a:custGeom>
              <a:avLst/>
              <a:gdLst/>
              <a:ahLst/>
              <a:cxnLst/>
              <a:rect l="l" t="t" r="r" b="b"/>
              <a:pathLst>
                <a:path w="894" h="509" extrusionOk="0">
                  <a:moveTo>
                    <a:pt x="114" y="0"/>
                  </a:moveTo>
                  <a:cubicBezTo>
                    <a:pt x="42" y="0"/>
                    <a:pt x="1" y="101"/>
                    <a:pt x="72" y="142"/>
                  </a:cubicBezTo>
                  <a:lnTo>
                    <a:pt x="750" y="499"/>
                  </a:lnTo>
                  <a:cubicBezTo>
                    <a:pt x="762" y="505"/>
                    <a:pt x="774" y="508"/>
                    <a:pt x="784" y="508"/>
                  </a:cubicBezTo>
                  <a:cubicBezTo>
                    <a:pt x="851" y="508"/>
                    <a:pt x="894" y="399"/>
                    <a:pt x="822" y="368"/>
                  </a:cubicBezTo>
                  <a:cubicBezTo>
                    <a:pt x="608" y="249"/>
                    <a:pt x="369" y="130"/>
                    <a:pt x="155" y="11"/>
                  </a:cubicBezTo>
                  <a:cubicBezTo>
                    <a:pt x="141" y="3"/>
                    <a:pt x="12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00;p13"/>
            <p:cNvSpPr/>
            <p:nvPr/>
          </p:nvSpPr>
          <p:spPr>
            <a:xfrm>
              <a:off x="2797963" y="2407635"/>
              <a:ext cx="10733" cy="6900"/>
            </a:xfrm>
            <a:custGeom>
              <a:avLst/>
              <a:gdLst/>
              <a:ahLst/>
              <a:cxnLst/>
              <a:rect l="l" t="t" r="r" b="b"/>
              <a:pathLst>
                <a:path w="406" h="276" extrusionOk="0">
                  <a:moveTo>
                    <a:pt x="87" y="0"/>
                  </a:moveTo>
                  <a:cubicBezTo>
                    <a:pt x="62" y="0"/>
                    <a:pt x="32" y="11"/>
                    <a:pt x="24" y="43"/>
                  </a:cubicBezTo>
                  <a:cubicBezTo>
                    <a:pt x="1" y="67"/>
                    <a:pt x="1" y="126"/>
                    <a:pt x="48" y="150"/>
                  </a:cubicBezTo>
                  <a:cubicBezTo>
                    <a:pt x="120" y="186"/>
                    <a:pt x="215" y="221"/>
                    <a:pt x="286" y="269"/>
                  </a:cubicBezTo>
                  <a:cubicBezTo>
                    <a:pt x="298" y="273"/>
                    <a:pt x="313" y="276"/>
                    <a:pt x="327" y="276"/>
                  </a:cubicBezTo>
                  <a:cubicBezTo>
                    <a:pt x="357" y="276"/>
                    <a:pt x="386" y="265"/>
                    <a:pt x="394" y="233"/>
                  </a:cubicBezTo>
                  <a:cubicBezTo>
                    <a:pt x="405" y="209"/>
                    <a:pt x="405" y="150"/>
                    <a:pt x="358" y="126"/>
                  </a:cubicBezTo>
                  <a:cubicBezTo>
                    <a:pt x="286" y="90"/>
                    <a:pt x="215" y="55"/>
                    <a:pt x="120" y="7"/>
                  </a:cubicBezTo>
                  <a:cubicBezTo>
                    <a:pt x="112" y="3"/>
                    <a:pt x="100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01;p13"/>
            <p:cNvSpPr/>
            <p:nvPr/>
          </p:nvSpPr>
          <p:spPr>
            <a:xfrm>
              <a:off x="2873092" y="2410702"/>
              <a:ext cx="11499" cy="8434"/>
            </a:xfrm>
            <a:custGeom>
              <a:avLst/>
              <a:gdLst/>
              <a:ahLst/>
              <a:cxnLst/>
              <a:rect l="l" t="t" r="r" b="b"/>
              <a:pathLst>
                <a:path w="453" h="333" extrusionOk="0">
                  <a:moveTo>
                    <a:pt x="78" y="1"/>
                  </a:moveTo>
                  <a:cubicBezTo>
                    <a:pt x="49" y="1"/>
                    <a:pt x="20" y="11"/>
                    <a:pt x="12" y="43"/>
                  </a:cubicBezTo>
                  <a:cubicBezTo>
                    <a:pt x="0" y="79"/>
                    <a:pt x="0" y="126"/>
                    <a:pt x="36" y="138"/>
                  </a:cubicBezTo>
                  <a:cubicBezTo>
                    <a:pt x="143" y="198"/>
                    <a:pt x="250" y="257"/>
                    <a:pt x="333" y="317"/>
                  </a:cubicBezTo>
                  <a:cubicBezTo>
                    <a:pt x="348" y="327"/>
                    <a:pt x="367" y="332"/>
                    <a:pt x="385" y="332"/>
                  </a:cubicBezTo>
                  <a:cubicBezTo>
                    <a:pt x="410" y="332"/>
                    <a:pt x="434" y="321"/>
                    <a:pt x="441" y="293"/>
                  </a:cubicBezTo>
                  <a:cubicBezTo>
                    <a:pt x="452" y="257"/>
                    <a:pt x="452" y="222"/>
                    <a:pt x="417" y="186"/>
                  </a:cubicBezTo>
                  <a:cubicBezTo>
                    <a:pt x="310" y="126"/>
                    <a:pt x="202" y="67"/>
                    <a:pt x="119" y="7"/>
                  </a:cubicBezTo>
                  <a:cubicBezTo>
                    <a:pt x="107" y="3"/>
                    <a:pt x="93" y="1"/>
                    <a:pt x="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2;p13"/>
            <p:cNvSpPr/>
            <p:nvPr/>
          </p:nvSpPr>
          <p:spPr>
            <a:xfrm>
              <a:off x="2556481" y="2282659"/>
              <a:ext cx="6899" cy="5367"/>
            </a:xfrm>
            <a:custGeom>
              <a:avLst/>
              <a:gdLst/>
              <a:ahLst/>
              <a:cxnLst/>
              <a:rect l="l" t="t" r="r" b="b"/>
              <a:pathLst>
                <a:path w="263" h="215" extrusionOk="0">
                  <a:moveTo>
                    <a:pt x="60" y="1"/>
                  </a:moveTo>
                  <a:cubicBezTo>
                    <a:pt x="48" y="1"/>
                    <a:pt x="25" y="12"/>
                    <a:pt x="13" y="36"/>
                  </a:cubicBezTo>
                  <a:cubicBezTo>
                    <a:pt x="1" y="48"/>
                    <a:pt x="1" y="72"/>
                    <a:pt x="1" y="96"/>
                  </a:cubicBezTo>
                  <a:cubicBezTo>
                    <a:pt x="1" y="108"/>
                    <a:pt x="13" y="120"/>
                    <a:pt x="25" y="132"/>
                  </a:cubicBezTo>
                  <a:cubicBezTo>
                    <a:pt x="72" y="155"/>
                    <a:pt x="108" y="179"/>
                    <a:pt x="144" y="191"/>
                  </a:cubicBezTo>
                  <a:cubicBezTo>
                    <a:pt x="167" y="215"/>
                    <a:pt x="191" y="215"/>
                    <a:pt x="203" y="215"/>
                  </a:cubicBezTo>
                  <a:cubicBezTo>
                    <a:pt x="227" y="215"/>
                    <a:pt x="239" y="191"/>
                    <a:pt x="251" y="179"/>
                  </a:cubicBezTo>
                  <a:cubicBezTo>
                    <a:pt x="263" y="167"/>
                    <a:pt x="263" y="132"/>
                    <a:pt x="263" y="120"/>
                  </a:cubicBezTo>
                  <a:cubicBezTo>
                    <a:pt x="263" y="108"/>
                    <a:pt x="251" y="96"/>
                    <a:pt x="239" y="72"/>
                  </a:cubicBezTo>
                  <a:cubicBezTo>
                    <a:pt x="191" y="60"/>
                    <a:pt x="167" y="36"/>
                    <a:pt x="120" y="12"/>
                  </a:cubicBezTo>
                  <a:cubicBezTo>
                    <a:pt x="108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03;p13"/>
            <p:cNvSpPr/>
            <p:nvPr/>
          </p:nvSpPr>
          <p:spPr>
            <a:xfrm>
              <a:off x="2492851" y="2248157"/>
              <a:ext cx="11499" cy="6134"/>
            </a:xfrm>
            <a:custGeom>
              <a:avLst/>
              <a:gdLst/>
              <a:ahLst/>
              <a:cxnLst/>
              <a:rect l="l" t="t" r="r" b="b"/>
              <a:pathLst>
                <a:path w="466" h="263" extrusionOk="0">
                  <a:moveTo>
                    <a:pt x="108" y="1"/>
                  </a:moveTo>
                  <a:cubicBezTo>
                    <a:pt x="84" y="1"/>
                    <a:pt x="60" y="1"/>
                    <a:pt x="49" y="12"/>
                  </a:cubicBezTo>
                  <a:cubicBezTo>
                    <a:pt x="25" y="24"/>
                    <a:pt x="13" y="36"/>
                    <a:pt x="13" y="60"/>
                  </a:cubicBezTo>
                  <a:cubicBezTo>
                    <a:pt x="1" y="96"/>
                    <a:pt x="25" y="131"/>
                    <a:pt x="60" y="143"/>
                  </a:cubicBezTo>
                  <a:cubicBezTo>
                    <a:pt x="168" y="191"/>
                    <a:pt x="263" y="239"/>
                    <a:pt x="358" y="262"/>
                  </a:cubicBezTo>
                  <a:cubicBezTo>
                    <a:pt x="370" y="262"/>
                    <a:pt x="394" y="262"/>
                    <a:pt x="418" y="251"/>
                  </a:cubicBezTo>
                  <a:cubicBezTo>
                    <a:pt x="430" y="239"/>
                    <a:pt x="441" y="215"/>
                    <a:pt x="441" y="203"/>
                  </a:cubicBezTo>
                  <a:cubicBezTo>
                    <a:pt x="465" y="155"/>
                    <a:pt x="430" y="131"/>
                    <a:pt x="406" y="120"/>
                  </a:cubicBezTo>
                  <a:cubicBezTo>
                    <a:pt x="299" y="72"/>
                    <a:pt x="191" y="24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04;p13"/>
            <p:cNvSpPr/>
            <p:nvPr/>
          </p:nvSpPr>
          <p:spPr>
            <a:xfrm>
              <a:off x="2468320" y="2202154"/>
              <a:ext cx="8433" cy="6900"/>
            </a:xfrm>
            <a:custGeom>
              <a:avLst/>
              <a:gdLst/>
              <a:ahLst/>
              <a:cxnLst/>
              <a:rect l="l" t="t" r="r" b="b"/>
              <a:pathLst>
                <a:path w="334" h="275" extrusionOk="0">
                  <a:moveTo>
                    <a:pt x="48" y="1"/>
                  </a:moveTo>
                  <a:cubicBezTo>
                    <a:pt x="36" y="1"/>
                    <a:pt x="24" y="13"/>
                    <a:pt x="12" y="37"/>
                  </a:cubicBezTo>
                  <a:cubicBezTo>
                    <a:pt x="1" y="72"/>
                    <a:pt x="1" y="108"/>
                    <a:pt x="36" y="132"/>
                  </a:cubicBezTo>
                  <a:cubicBezTo>
                    <a:pt x="96" y="179"/>
                    <a:pt x="155" y="215"/>
                    <a:pt x="215" y="251"/>
                  </a:cubicBezTo>
                  <a:cubicBezTo>
                    <a:pt x="239" y="275"/>
                    <a:pt x="262" y="275"/>
                    <a:pt x="274" y="275"/>
                  </a:cubicBezTo>
                  <a:cubicBezTo>
                    <a:pt x="298" y="275"/>
                    <a:pt x="310" y="251"/>
                    <a:pt x="322" y="239"/>
                  </a:cubicBezTo>
                  <a:cubicBezTo>
                    <a:pt x="334" y="191"/>
                    <a:pt x="334" y="168"/>
                    <a:pt x="298" y="132"/>
                  </a:cubicBezTo>
                  <a:cubicBezTo>
                    <a:pt x="239" y="96"/>
                    <a:pt x="179" y="60"/>
                    <a:pt x="108" y="13"/>
                  </a:cubicBezTo>
                  <a:cubicBezTo>
                    <a:pt x="96" y="1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05;p13"/>
          <p:cNvGrpSpPr>
            <a:grpSpLocks/>
          </p:cNvGrpSpPr>
          <p:nvPr/>
        </p:nvGrpSpPr>
        <p:grpSpPr bwMode="auto">
          <a:xfrm>
            <a:off x="117475" y="831850"/>
            <a:ext cx="665163" cy="706438"/>
            <a:chOff x="1397775" y="1160475"/>
            <a:chExt cx="521525" cy="552250"/>
          </a:xfrm>
        </p:grpSpPr>
        <p:sp>
          <p:nvSpPr>
            <p:cNvPr id="34" name="Google Shape;306;p13"/>
            <p:cNvSpPr/>
            <p:nvPr/>
          </p:nvSpPr>
          <p:spPr>
            <a:xfrm>
              <a:off x="1397775" y="1160475"/>
              <a:ext cx="521525" cy="552250"/>
            </a:xfrm>
            <a:custGeom>
              <a:avLst/>
              <a:gdLst/>
              <a:ahLst/>
              <a:cxnLst/>
              <a:rect l="l" t="t" r="r" b="b"/>
              <a:pathLst>
                <a:path w="20861" h="22090" extrusionOk="0">
                  <a:moveTo>
                    <a:pt x="14421" y="289"/>
                  </a:moveTo>
                  <a:cubicBezTo>
                    <a:pt x="14833" y="289"/>
                    <a:pt x="15243" y="326"/>
                    <a:pt x="15646" y="402"/>
                  </a:cubicBezTo>
                  <a:cubicBezTo>
                    <a:pt x="15884" y="438"/>
                    <a:pt x="16122" y="497"/>
                    <a:pt x="16360" y="581"/>
                  </a:cubicBezTo>
                  <a:cubicBezTo>
                    <a:pt x="16103" y="526"/>
                    <a:pt x="15845" y="502"/>
                    <a:pt x="15581" y="502"/>
                  </a:cubicBezTo>
                  <a:cubicBezTo>
                    <a:pt x="15442" y="502"/>
                    <a:pt x="15301" y="509"/>
                    <a:pt x="15157" y="521"/>
                  </a:cubicBezTo>
                  <a:lnTo>
                    <a:pt x="15050" y="521"/>
                  </a:lnTo>
                  <a:cubicBezTo>
                    <a:pt x="14705" y="462"/>
                    <a:pt x="14360" y="426"/>
                    <a:pt x="14003" y="426"/>
                  </a:cubicBezTo>
                  <a:cubicBezTo>
                    <a:pt x="12788" y="426"/>
                    <a:pt x="11621" y="854"/>
                    <a:pt x="10681" y="1569"/>
                  </a:cubicBezTo>
                  <a:lnTo>
                    <a:pt x="10359" y="1747"/>
                  </a:lnTo>
                  <a:cubicBezTo>
                    <a:pt x="9805" y="2078"/>
                    <a:pt x="9307" y="2504"/>
                    <a:pt x="8903" y="3024"/>
                  </a:cubicBezTo>
                  <a:lnTo>
                    <a:pt x="8903" y="3024"/>
                  </a:lnTo>
                  <a:cubicBezTo>
                    <a:pt x="8947" y="2963"/>
                    <a:pt x="8992" y="2902"/>
                    <a:pt x="9038" y="2843"/>
                  </a:cubicBezTo>
                  <a:cubicBezTo>
                    <a:pt x="10287" y="1207"/>
                    <a:pt x="12370" y="289"/>
                    <a:pt x="14421" y="289"/>
                  </a:cubicBezTo>
                  <a:close/>
                  <a:moveTo>
                    <a:pt x="18622" y="4295"/>
                  </a:moveTo>
                  <a:lnTo>
                    <a:pt x="18622" y="4295"/>
                  </a:lnTo>
                  <a:cubicBezTo>
                    <a:pt x="18658" y="4343"/>
                    <a:pt x="18682" y="4402"/>
                    <a:pt x="18694" y="4462"/>
                  </a:cubicBezTo>
                  <a:cubicBezTo>
                    <a:pt x="18670" y="4402"/>
                    <a:pt x="18658" y="4343"/>
                    <a:pt x="18622" y="4295"/>
                  </a:cubicBezTo>
                  <a:close/>
                  <a:moveTo>
                    <a:pt x="18682" y="1962"/>
                  </a:moveTo>
                  <a:lnTo>
                    <a:pt x="18860" y="2140"/>
                  </a:lnTo>
                  <a:cubicBezTo>
                    <a:pt x="19622" y="2938"/>
                    <a:pt x="20146" y="3950"/>
                    <a:pt x="20349" y="5045"/>
                  </a:cubicBezTo>
                  <a:cubicBezTo>
                    <a:pt x="20182" y="4462"/>
                    <a:pt x="19944" y="3890"/>
                    <a:pt x="19646" y="3379"/>
                  </a:cubicBezTo>
                  <a:cubicBezTo>
                    <a:pt x="19372" y="2878"/>
                    <a:pt x="19051" y="2390"/>
                    <a:pt x="18682" y="1962"/>
                  </a:cubicBezTo>
                  <a:close/>
                  <a:moveTo>
                    <a:pt x="13717" y="1509"/>
                  </a:moveTo>
                  <a:lnTo>
                    <a:pt x="13717" y="1509"/>
                  </a:lnTo>
                  <a:cubicBezTo>
                    <a:pt x="12550" y="1593"/>
                    <a:pt x="11407" y="2033"/>
                    <a:pt x="10538" y="2819"/>
                  </a:cubicBezTo>
                  <a:cubicBezTo>
                    <a:pt x="9764" y="3521"/>
                    <a:pt x="9204" y="4474"/>
                    <a:pt x="8930" y="5498"/>
                  </a:cubicBezTo>
                  <a:cubicBezTo>
                    <a:pt x="9204" y="4283"/>
                    <a:pt x="9907" y="3152"/>
                    <a:pt x="10883" y="2355"/>
                  </a:cubicBezTo>
                  <a:cubicBezTo>
                    <a:pt x="10978" y="2295"/>
                    <a:pt x="11050" y="2259"/>
                    <a:pt x="11133" y="2200"/>
                  </a:cubicBezTo>
                  <a:cubicBezTo>
                    <a:pt x="11347" y="2069"/>
                    <a:pt x="11550" y="1962"/>
                    <a:pt x="11776" y="1890"/>
                  </a:cubicBezTo>
                  <a:cubicBezTo>
                    <a:pt x="11812" y="1866"/>
                    <a:pt x="11847" y="1855"/>
                    <a:pt x="11883" y="1855"/>
                  </a:cubicBezTo>
                  <a:cubicBezTo>
                    <a:pt x="11955" y="1831"/>
                    <a:pt x="12014" y="1807"/>
                    <a:pt x="12086" y="1783"/>
                  </a:cubicBezTo>
                  <a:cubicBezTo>
                    <a:pt x="12121" y="1771"/>
                    <a:pt x="12145" y="1771"/>
                    <a:pt x="12181" y="1747"/>
                  </a:cubicBezTo>
                  <a:cubicBezTo>
                    <a:pt x="12669" y="1605"/>
                    <a:pt x="13193" y="1533"/>
                    <a:pt x="13717" y="1509"/>
                  </a:cubicBezTo>
                  <a:close/>
                  <a:moveTo>
                    <a:pt x="8475" y="3704"/>
                  </a:moveTo>
                  <a:cubicBezTo>
                    <a:pt x="8291" y="4077"/>
                    <a:pt x="8157" y="4471"/>
                    <a:pt x="8073" y="4879"/>
                  </a:cubicBezTo>
                  <a:cubicBezTo>
                    <a:pt x="7609" y="6260"/>
                    <a:pt x="7621" y="7808"/>
                    <a:pt x="8204" y="9165"/>
                  </a:cubicBezTo>
                  <a:cubicBezTo>
                    <a:pt x="8478" y="9784"/>
                    <a:pt x="8871" y="10367"/>
                    <a:pt x="9335" y="10856"/>
                  </a:cubicBezTo>
                  <a:cubicBezTo>
                    <a:pt x="9454" y="11034"/>
                    <a:pt x="9573" y="11201"/>
                    <a:pt x="9692" y="11368"/>
                  </a:cubicBezTo>
                  <a:cubicBezTo>
                    <a:pt x="9145" y="10903"/>
                    <a:pt x="8669" y="10344"/>
                    <a:pt x="8311" y="9713"/>
                  </a:cubicBezTo>
                  <a:cubicBezTo>
                    <a:pt x="7289" y="7852"/>
                    <a:pt x="7469" y="5535"/>
                    <a:pt x="8475" y="3704"/>
                  </a:cubicBezTo>
                  <a:close/>
                  <a:moveTo>
                    <a:pt x="14083" y="1783"/>
                  </a:moveTo>
                  <a:cubicBezTo>
                    <a:pt x="14462" y="1783"/>
                    <a:pt x="14843" y="1826"/>
                    <a:pt x="15217" y="1914"/>
                  </a:cubicBezTo>
                  <a:cubicBezTo>
                    <a:pt x="17205" y="2378"/>
                    <a:pt x="18694" y="4105"/>
                    <a:pt x="18801" y="6153"/>
                  </a:cubicBezTo>
                  <a:cubicBezTo>
                    <a:pt x="18813" y="6474"/>
                    <a:pt x="18801" y="6796"/>
                    <a:pt x="18741" y="7105"/>
                  </a:cubicBezTo>
                  <a:cubicBezTo>
                    <a:pt x="18551" y="8212"/>
                    <a:pt x="18015" y="9224"/>
                    <a:pt x="17205" y="9998"/>
                  </a:cubicBezTo>
                  <a:cubicBezTo>
                    <a:pt x="16419" y="10772"/>
                    <a:pt x="15360" y="11356"/>
                    <a:pt x="14264" y="11451"/>
                  </a:cubicBezTo>
                  <a:cubicBezTo>
                    <a:pt x="14122" y="11464"/>
                    <a:pt x="13980" y="11471"/>
                    <a:pt x="13837" y="11471"/>
                  </a:cubicBezTo>
                  <a:cubicBezTo>
                    <a:pt x="12096" y="11471"/>
                    <a:pt x="10375" y="10480"/>
                    <a:pt x="9550" y="8939"/>
                  </a:cubicBezTo>
                  <a:cubicBezTo>
                    <a:pt x="8621" y="7224"/>
                    <a:pt x="9026" y="5022"/>
                    <a:pt x="10228" y="3569"/>
                  </a:cubicBezTo>
                  <a:cubicBezTo>
                    <a:pt x="11174" y="2424"/>
                    <a:pt x="12617" y="1783"/>
                    <a:pt x="14083" y="1783"/>
                  </a:cubicBezTo>
                  <a:close/>
                  <a:moveTo>
                    <a:pt x="9669" y="9665"/>
                  </a:moveTo>
                  <a:lnTo>
                    <a:pt x="9669" y="9665"/>
                  </a:lnTo>
                  <a:cubicBezTo>
                    <a:pt x="10574" y="10879"/>
                    <a:pt x="12026" y="11665"/>
                    <a:pt x="13550" y="11749"/>
                  </a:cubicBezTo>
                  <a:lnTo>
                    <a:pt x="13562" y="11749"/>
                  </a:lnTo>
                  <a:cubicBezTo>
                    <a:pt x="13419" y="11784"/>
                    <a:pt x="13324" y="11891"/>
                    <a:pt x="13300" y="12022"/>
                  </a:cubicBezTo>
                  <a:cubicBezTo>
                    <a:pt x="12419" y="11951"/>
                    <a:pt x="11586" y="11630"/>
                    <a:pt x="10835" y="11153"/>
                  </a:cubicBezTo>
                  <a:cubicBezTo>
                    <a:pt x="10383" y="10737"/>
                    <a:pt x="9978" y="10225"/>
                    <a:pt x="9669" y="9665"/>
                  </a:cubicBezTo>
                  <a:close/>
                  <a:moveTo>
                    <a:pt x="8383" y="12130"/>
                  </a:moveTo>
                  <a:cubicBezTo>
                    <a:pt x="8380" y="12133"/>
                    <a:pt x="8378" y="12136"/>
                    <a:pt x="8376" y="12140"/>
                  </a:cubicBezTo>
                  <a:lnTo>
                    <a:pt x="8376" y="12140"/>
                  </a:lnTo>
                  <a:cubicBezTo>
                    <a:pt x="8378" y="12137"/>
                    <a:pt x="8380" y="12133"/>
                    <a:pt x="8383" y="12130"/>
                  </a:cubicBezTo>
                  <a:close/>
                  <a:moveTo>
                    <a:pt x="10621" y="11868"/>
                  </a:moveTo>
                  <a:cubicBezTo>
                    <a:pt x="10800" y="12034"/>
                    <a:pt x="10978" y="12165"/>
                    <a:pt x="11181" y="12272"/>
                  </a:cubicBezTo>
                  <a:cubicBezTo>
                    <a:pt x="10955" y="12165"/>
                    <a:pt x="10752" y="12070"/>
                    <a:pt x="10538" y="11927"/>
                  </a:cubicBezTo>
                  <a:cubicBezTo>
                    <a:pt x="10574" y="11915"/>
                    <a:pt x="10597" y="11903"/>
                    <a:pt x="10621" y="11868"/>
                  </a:cubicBezTo>
                  <a:close/>
                  <a:moveTo>
                    <a:pt x="8252" y="12583"/>
                  </a:moveTo>
                  <a:cubicBezTo>
                    <a:pt x="8252" y="12590"/>
                    <a:pt x="8252" y="12597"/>
                    <a:pt x="8252" y="12606"/>
                  </a:cubicBezTo>
                  <a:cubicBezTo>
                    <a:pt x="8263" y="12606"/>
                    <a:pt x="8264" y="12606"/>
                    <a:pt x="8252" y="12583"/>
                  </a:cubicBezTo>
                  <a:close/>
                  <a:moveTo>
                    <a:pt x="17134" y="11725"/>
                  </a:moveTo>
                  <a:cubicBezTo>
                    <a:pt x="17146" y="11737"/>
                    <a:pt x="17158" y="11749"/>
                    <a:pt x="17193" y="11772"/>
                  </a:cubicBezTo>
                  <a:cubicBezTo>
                    <a:pt x="16360" y="12332"/>
                    <a:pt x="15419" y="12737"/>
                    <a:pt x="14419" y="12844"/>
                  </a:cubicBezTo>
                  <a:cubicBezTo>
                    <a:pt x="15205" y="12701"/>
                    <a:pt x="15955" y="12427"/>
                    <a:pt x="16634" y="12046"/>
                  </a:cubicBezTo>
                  <a:cubicBezTo>
                    <a:pt x="16812" y="11951"/>
                    <a:pt x="16967" y="11844"/>
                    <a:pt x="17134" y="11725"/>
                  </a:cubicBezTo>
                  <a:close/>
                  <a:moveTo>
                    <a:pt x="8561" y="10594"/>
                  </a:moveTo>
                  <a:cubicBezTo>
                    <a:pt x="9192" y="11368"/>
                    <a:pt x="9990" y="12022"/>
                    <a:pt x="10883" y="12451"/>
                  </a:cubicBezTo>
                  <a:cubicBezTo>
                    <a:pt x="10740" y="12784"/>
                    <a:pt x="10347" y="12904"/>
                    <a:pt x="10026" y="12975"/>
                  </a:cubicBezTo>
                  <a:cubicBezTo>
                    <a:pt x="9669" y="13058"/>
                    <a:pt x="9323" y="13142"/>
                    <a:pt x="9026" y="13332"/>
                  </a:cubicBezTo>
                  <a:cubicBezTo>
                    <a:pt x="8776" y="13094"/>
                    <a:pt x="8514" y="12844"/>
                    <a:pt x="8252" y="12606"/>
                  </a:cubicBezTo>
                  <a:lnTo>
                    <a:pt x="8252" y="12582"/>
                  </a:lnTo>
                  <a:cubicBezTo>
                    <a:pt x="8252" y="12582"/>
                    <a:pt x="8252" y="12583"/>
                    <a:pt x="8252" y="12583"/>
                  </a:cubicBezTo>
                  <a:lnTo>
                    <a:pt x="8252" y="12583"/>
                  </a:lnTo>
                  <a:cubicBezTo>
                    <a:pt x="8253" y="12573"/>
                    <a:pt x="8256" y="12566"/>
                    <a:pt x="8264" y="12558"/>
                  </a:cubicBezTo>
                  <a:cubicBezTo>
                    <a:pt x="8264" y="12523"/>
                    <a:pt x="8276" y="12499"/>
                    <a:pt x="8276" y="12463"/>
                  </a:cubicBezTo>
                  <a:cubicBezTo>
                    <a:pt x="8310" y="12371"/>
                    <a:pt x="8322" y="12225"/>
                    <a:pt x="8376" y="12140"/>
                  </a:cubicBezTo>
                  <a:lnTo>
                    <a:pt x="8376" y="12140"/>
                  </a:lnTo>
                  <a:cubicBezTo>
                    <a:pt x="8365" y="12157"/>
                    <a:pt x="8360" y="12163"/>
                    <a:pt x="8359" y="12163"/>
                  </a:cubicBezTo>
                  <a:cubicBezTo>
                    <a:pt x="8357" y="12163"/>
                    <a:pt x="8375" y="12129"/>
                    <a:pt x="8383" y="12106"/>
                  </a:cubicBezTo>
                  <a:cubicBezTo>
                    <a:pt x="8490" y="12225"/>
                    <a:pt x="8609" y="12332"/>
                    <a:pt x="8716" y="12451"/>
                  </a:cubicBezTo>
                  <a:cubicBezTo>
                    <a:pt x="8746" y="12481"/>
                    <a:pt x="8782" y="12496"/>
                    <a:pt x="8817" y="12496"/>
                  </a:cubicBezTo>
                  <a:cubicBezTo>
                    <a:pt x="8853" y="12496"/>
                    <a:pt x="8889" y="12481"/>
                    <a:pt x="8919" y="12451"/>
                  </a:cubicBezTo>
                  <a:cubicBezTo>
                    <a:pt x="8978" y="12392"/>
                    <a:pt x="8978" y="12308"/>
                    <a:pt x="8919" y="12249"/>
                  </a:cubicBezTo>
                  <a:cubicBezTo>
                    <a:pt x="8788" y="12106"/>
                    <a:pt x="8669" y="11975"/>
                    <a:pt x="8538" y="11856"/>
                  </a:cubicBezTo>
                  <a:cubicBezTo>
                    <a:pt x="8621" y="11689"/>
                    <a:pt x="8561" y="11451"/>
                    <a:pt x="8395" y="11380"/>
                  </a:cubicBezTo>
                  <a:cubicBezTo>
                    <a:pt x="8359" y="11368"/>
                    <a:pt x="8323" y="11356"/>
                    <a:pt x="8276" y="11332"/>
                  </a:cubicBezTo>
                  <a:cubicBezTo>
                    <a:pt x="8276" y="11284"/>
                    <a:pt x="8299" y="11249"/>
                    <a:pt x="8299" y="11201"/>
                  </a:cubicBezTo>
                  <a:cubicBezTo>
                    <a:pt x="8633" y="11546"/>
                    <a:pt x="8954" y="11903"/>
                    <a:pt x="9252" y="12272"/>
                  </a:cubicBezTo>
                  <a:cubicBezTo>
                    <a:pt x="9269" y="12301"/>
                    <a:pt x="9302" y="12313"/>
                    <a:pt x="9338" y="12313"/>
                  </a:cubicBezTo>
                  <a:cubicBezTo>
                    <a:pt x="9378" y="12313"/>
                    <a:pt x="9423" y="12298"/>
                    <a:pt x="9454" y="12272"/>
                  </a:cubicBezTo>
                  <a:cubicBezTo>
                    <a:pt x="9514" y="12213"/>
                    <a:pt x="9502" y="12130"/>
                    <a:pt x="9454" y="12058"/>
                  </a:cubicBezTo>
                  <a:cubicBezTo>
                    <a:pt x="9133" y="11641"/>
                    <a:pt x="8788" y="11260"/>
                    <a:pt x="8418" y="10903"/>
                  </a:cubicBezTo>
                  <a:cubicBezTo>
                    <a:pt x="8395" y="10891"/>
                    <a:pt x="8395" y="10891"/>
                    <a:pt x="8383" y="10891"/>
                  </a:cubicBezTo>
                  <a:cubicBezTo>
                    <a:pt x="8430" y="10772"/>
                    <a:pt x="8490" y="10677"/>
                    <a:pt x="8561" y="10594"/>
                  </a:cubicBezTo>
                  <a:close/>
                  <a:moveTo>
                    <a:pt x="8240" y="12999"/>
                  </a:moveTo>
                  <a:cubicBezTo>
                    <a:pt x="8418" y="13177"/>
                    <a:pt x="8609" y="13356"/>
                    <a:pt x="8788" y="13535"/>
                  </a:cubicBezTo>
                  <a:cubicBezTo>
                    <a:pt x="8478" y="13856"/>
                    <a:pt x="8204" y="14273"/>
                    <a:pt x="7918" y="14630"/>
                  </a:cubicBezTo>
                  <a:cubicBezTo>
                    <a:pt x="7609" y="15023"/>
                    <a:pt x="7299" y="15416"/>
                    <a:pt x="7002" y="15821"/>
                  </a:cubicBezTo>
                  <a:lnTo>
                    <a:pt x="4144" y="19476"/>
                  </a:lnTo>
                  <a:cubicBezTo>
                    <a:pt x="3549" y="19047"/>
                    <a:pt x="3013" y="18535"/>
                    <a:pt x="2537" y="17987"/>
                  </a:cubicBezTo>
                  <a:lnTo>
                    <a:pt x="2858" y="17666"/>
                  </a:lnTo>
                  <a:cubicBezTo>
                    <a:pt x="2882" y="17678"/>
                    <a:pt x="2894" y="17690"/>
                    <a:pt x="2906" y="17690"/>
                  </a:cubicBezTo>
                  <a:lnTo>
                    <a:pt x="2918" y="17702"/>
                  </a:lnTo>
                  <a:lnTo>
                    <a:pt x="2942" y="17714"/>
                  </a:lnTo>
                  <a:lnTo>
                    <a:pt x="2954" y="17737"/>
                  </a:lnTo>
                  <a:cubicBezTo>
                    <a:pt x="3001" y="17785"/>
                    <a:pt x="3061" y="17821"/>
                    <a:pt x="3096" y="17856"/>
                  </a:cubicBezTo>
                  <a:cubicBezTo>
                    <a:pt x="3192" y="17940"/>
                    <a:pt x="3299" y="18035"/>
                    <a:pt x="3370" y="18118"/>
                  </a:cubicBezTo>
                  <a:cubicBezTo>
                    <a:pt x="3394" y="18148"/>
                    <a:pt x="3430" y="18163"/>
                    <a:pt x="3467" y="18163"/>
                  </a:cubicBezTo>
                  <a:cubicBezTo>
                    <a:pt x="3504" y="18163"/>
                    <a:pt x="3543" y="18148"/>
                    <a:pt x="3573" y="18118"/>
                  </a:cubicBezTo>
                  <a:cubicBezTo>
                    <a:pt x="3632" y="18059"/>
                    <a:pt x="3632" y="17976"/>
                    <a:pt x="3573" y="17916"/>
                  </a:cubicBezTo>
                  <a:cubicBezTo>
                    <a:pt x="3418" y="17737"/>
                    <a:pt x="3239" y="17583"/>
                    <a:pt x="3037" y="17440"/>
                  </a:cubicBezTo>
                  <a:cubicBezTo>
                    <a:pt x="3870" y="16606"/>
                    <a:pt x="4704" y="15785"/>
                    <a:pt x="5561" y="14987"/>
                  </a:cubicBezTo>
                  <a:cubicBezTo>
                    <a:pt x="5954" y="14606"/>
                    <a:pt x="6359" y="14225"/>
                    <a:pt x="6764" y="13856"/>
                  </a:cubicBezTo>
                  <a:cubicBezTo>
                    <a:pt x="7025" y="13594"/>
                    <a:pt x="7287" y="13344"/>
                    <a:pt x="7526" y="13058"/>
                  </a:cubicBezTo>
                  <a:cubicBezTo>
                    <a:pt x="7526" y="13118"/>
                    <a:pt x="7537" y="13201"/>
                    <a:pt x="7537" y="13261"/>
                  </a:cubicBezTo>
                  <a:cubicBezTo>
                    <a:pt x="7549" y="13344"/>
                    <a:pt x="7621" y="13439"/>
                    <a:pt x="7704" y="13463"/>
                  </a:cubicBezTo>
                  <a:cubicBezTo>
                    <a:pt x="7740" y="13499"/>
                    <a:pt x="7787" y="13511"/>
                    <a:pt x="7835" y="13511"/>
                  </a:cubicBezTo>
                  <a:cubicBezTo>
                    <a:pt x="6633" y="15166"/>
                    <a:pt x="5406" y="16785"/>
                    <a:pt x="4144" y="18380"/>
                  </a:cubicBezTo>
                  <a:cubicBezTo>
                    <a:pt x="4054" y="18488"/>
                    <a:pt x="4147" y="18637"/>
                    <a:pt x="4250" y="18637"/>
                  </a:cubicBezTo>
                  <a:cubicBezTo>
                    <a:pt x="4283" y="18637"/>
                    <a:pt x="4317" y="18621"/>
                    <a:pt x="4347" y="18583"/>
                  </a:cubicBezTo>
                  <a:cubicBezTo>
                    <a:pt x="5644" y="16952"/>
                    <a:pt x="6894" y="15297"/>
                    <a:pt x="8133" y="13594"/>
                  </a:cubicBezTo>
                  <a:cubicBezTo>
                    <a:pt x="8180" y="13535"/>
                    <a:pt x="8157" y="13463"/>
                    <a:pt x="8121" y="13439"/>
                  </a:cubicBezTo>
                  <a:cubicBezTo>
                    <a:pt x="8145" y="13404"/>
                    <a:pt x="8192" y="13380"/>
                    <a:pt x="8204" y="13332"/>
                  </a:cubicBezTo>
                  <a:cubicBezTo>
                    <a:pt x="8252" y="13237"/>
                    <a:pt x="8252" y="13154"/>
                    <a:pt x="8240" y="13058"/>
                  </a:cubicBezTo>
                  <a:lnTo>
                    <a:pt x="8240" y="13058"/>
                  </a:lnTo>
                  <a:lnTo>
                    <a:pt x="8240" y="13034"/>
                  </a:lnTo>
                  <a:lnTo>
                    <a:pt x="8240" y="12999"/>
                  </a:lnTo>
                  <a:close/>
                  <a:moveTo>
                    <a:pt x="2346" y="18202"/>
                  </a:moveTo>
                  <a:cubicBezTo>
                    <a:pt x="2823" y="18761"/>
                    <a:pt x="3370" y="19273"/>
                    <a:pt x="3977" y="19702"/>
                  </a:cubicBezTo>
                  <a:cubicBezTo>
                    <a:pt x="3727" y="20000"/>
                    <a:pt x="3501" y="20297"/>
                    <a:pt x="3263" y="20595"/>
                  </a:cubicBezTo>
                  <a:cubicBezTo>
                    <a:pt x="2584" y="20190"/>
                    <a:pt x="1965" y="19690"/>
                    <a:pt x="1453" y="19107"/>
                  </a:cubicBezTo>
                  <a:cubicBezTo>
                    <a:pt x="1751" y="18809"/>
                    <a:pt x="2049" y="18499"/>
                    <a:pt x="2346" y="18202"/>
                  </a:cubicBezTo>
                  <a:close/>
                  <a:moveTo>
                    <a:pt x="1251" y="19309"/>
                  </a:moveTo>
                  <a:cubicBezTo>
                    <a:pt x="1787" y="19904"/>
                    <a:pt x="2418" y="20416"/>
                    <a:pt x="3096" y="20833"/>
                  </a:cubicBezTo>
                  <a:cubicBezTo>
                    <a:pt x="2846" y="21131"/>
                    <a:pt x="2596" y="21488"/>
                    <a:pt x="2251" y="21678"/>
                  </a:cubicBezTo>
                  <a:cubicBezTo>
                    <a:pt x="2123" y="21746"/>
                    <a:pt x="1997" y="21776"/>
                    <a:pt x="1873" y="21776"/>
                  </a:cubicBezTo>
                  <a:cubicBezTo>
                    <a:pt x="1605" y="21776"/>
                    <a:pt x="1352" y="21636"/>
                    <a:pt x="1132" y="21440"/>
                  </a:cubicBezTo>
                  <a:cubicBezTo>
                    <a:pt x="1001" y="21321"/>
                    <a:pt x="882" y="21178"/>
                    <a:pt x="763" y="21035"/>
                  </a:cubicBezTo>
                  <a:cubicBezTo>
                    <a:pt x="620" y="20857"/>
                    <a:pt x="417" y="20619"/>
                    <a:pt x="417" y="20369"/>
                  </a:cubicBezTo>
                  <a:cubicBezTo>
                    <a:pt x="417" y="20142"/>
                    <a:pt x="620" y="19964"/>
                    <a:pt x="751" y="19821"/>
                  </a:cubicBezTo>
                  <a:lnTo>
                    <a:pt x="894" y="19666"/>
                  </a:lnTo>
                  <a:cubicBezTo>
                    <a:pt x="918" y="19666"/>
                    <a:pt x="918" y="19690"/>
                    <a:pt x="929" y="19690"/>
                  </a:cubicBezTo>
                  <a:cubicBezTo>
                    <a:pt x="941" y="19702"/>
                    <a:pt x="953" y="19702"/>
                    <a:pt x="953" y="19714"/>
                  </a:cubicBezTo>
                  <a:lnTo>
                    <a:pt x="977" y="19726"/>
                  </a:lnTo>
                  <a:cubicBezTo>
                    <a:pt x="1001" y="19750"/>
                    <a:pt x="1013" y="19761"/>
                    <a:pt x="1049" y="19785"/>
                  </a:cubicBezTo>
                  <a:cubicBezTo>
                    <a:pt x="1096" y="19833"/>
                    <a:pt x="1132" y="19869"/>
                    <a:pt x="1191" y="19904"/>
                  </a:cubicBezTo>
                  <a:cubicBezTo>
                    <a:pt x="1287" y="19988"/>
                    <a:pt x="1370" y="20071"/>
                    <a:pt x="1465" y="20166"/>
                  </a:cubicBezTo>
                  <a:cubicBezTo>
                    <a:pt x="1495" y="20196"/>
                    <a:pt x="1531" y="20211"/>
                    <a:pt x="1566" y="20211"/>
                  </a:cubicBezTo>
                  <a:cubicBezTo>
                    <a:pt x="1602" y="20211"/>
                    <a:pt x="1638" y="20196"/>
                    <a:pt x="1668" y="20166"/>
                  </a:cubicBezTo>
                  <a:cubicBezTo>
                    <a:pt x="1727" y="20107"/>
                    <a:pt x="1727" y="20012"/>
                    <a:pt x="1668" y="19952"/>
                  </a:cubicBezTo>
                  <a:cubicBezTo>
                    <a:pt x="1489" y="19773"/>
                    <a:pt x="1310" y="19607"/>
                    <a:pt x="1108" y="19464"/>
                  </a:cubicBezTo>
                  <a:lnTo>
                    <a:pt x="1251" y="19309"/>
                  </a:lnTo>
                  <a:close/>
                  <a:moveTo>
                    <a:pt x="14367" y="1"/>
                  </a:moveTo>
                  <a:cubicBezTo>
                    <a:pt x="12557" y="1"/>
                    <a:pt x="10718" y="676"/>
                    <a:pt x="9431" y="1914"/>
                  </a:cubicBezTo>
                  <a:cubicBezTo>
                    <a:pt x="7597" y="3688"/>
                    <a:pt x="6775" y="6557"/>
                    <a:pt x="7645" y="8986"/>
                  </a:cubicBezTo>
                  <a:cubicBezTo>
                    <a:pt x="7823" y="9475"/>
                    <a:pt x="8061" y="9939"/>
                    <a:pt x="8359" y="10356"/>
                  </a:cubicBezTo>
                  <a:cubicBezTo>
                    <a:pt x="8157" y="10558"/>
                    <a:pt x="8085" y="10891"/>
                    <a:pt x="8026" y="11213"/>
                  </a:cubicBezTo>
                  <a:cubicBezTo>
                    <a:pt x="8014" y="11284"/>
                    <a:pt x="8014" y="11356"/>
                    <a:pt x="8002" y="11427"/>
                  </a:cubicBezTo>
                  <a:cubicBezTo>
                    <a:pt x="7966" y="11451"/>
                    <a:pt x="7942" y="11475"/>
                    <a:pt x="7918" y="11510"/>
                  </a:cubicBezTo>
                  <a:cubicBezTo>
                    <a:pt x="7716" y="11844"/>
                    <a:pt x="7585" y="12213"/>
                    <a:pt x="7549" y="12582"/>
                  </a:cubicBezTo>
                  <a:cubicBezTo>
                    <a:pt x="7073" y="13296"/>
                    <a:pt x="6359" y="13868"/>
                    <a:pt x="5740" y="14463"/>
                  </a:cubicBezTo>
                  <a:cubicBezTo>
                    <a:pt x="4156" y="15952"/>
                    <a:pt x="2620" y="17464"/>
                    <a:pt x="1132" y="19023"/>
                  </a:cubicBezTo>
                  <a:cubicBezTo>
                    <a:pt x="953" y="19202"/>
                    <a:pt x="775" y="19404"/>
                    <a:pt x="596" y="19583"/>
                  </a:cubicBezTo>
                  <a:cubicBezTo>
                    <a:pt x="453" y="19738"/>
                    <a:pt x="275" y="19904"/>
                    <a:pt x="179" y="20119"/>
                  </a:cubicBezTo>
                  <a:cubicBezTo>
                    <a:pt x="1" y="20547"/>
                    <a:pt x="298" y="20928"/>
                    <a:pt x="560" y="21262"/>
                  </a:cubicBezTo>
                  <a:cubicBezTo>
                    <a:pt x="810" y="21583"/>
                    <a:pt x="1120" y="21905"/>
                    <a:pt x="1525" y="22036"/>
                  </a:cubicBezTo>
                  <a:cubicBezTo>
                    <a:pt x="1633" y="22073"/>
                    <a:pt x="1741" y="22090"/>
                    <a:pt x="1848" y="22090"/>
                  </a:cubicBezTo>
                  <a:cubicBezTo>
                    <a:pt x="2120" y="22090"/>
                    <a:pt x="2383" y="21980"/>
                    <a:pt x="2596" y="21809"/>
                  </a:cubicBezTo>
                  <a:cubicBezTo>
                    <a:pt x="2965" y="21512"/>
                    <a:pt x="3239" y="21107"/>
                    <a:pt x="3513" y="20738"/>
                  </a:cubicBezTo>
                  <a:cubicBezTo>
                    <a:pt x="3858" y="20309"/>
                    <a:pt x="4204" y="19881"/>
                    <a:pt x="4525" y="19428"/>
                  </a:cubicBezTo>
                  <a:cubicBezTo>
                    <a:pt x="5228" y="18535"/>
                    <a:pt x="5918" y="17654"/>
                    <a:pt x="6609" y="16761"/>
                  </a:cubicBezTo>
                  <a:cubicBezTo>
                    <a:pt x="7002" y="16273"/>
                    <a:pt x="7383" y="15785"/>
                    <a:pt x="7764" y="15297"/>
                  </a:cubicBezTo>
                  <a:cubicBezTo>
                    <a:pt x="8133" y="14820"/>
                    <a:pt x="8490" y="14320"/>
                    <a:pt x="8871" y="13868"/>
                  </a:cubicBezTo>
                  <a:cubicBezTo>
                    <a:pt x="9050" y="13654"/>
                    <a:pt x="9264" y="13511"/>
                    <a:pt x="9514" y="13415"/>
                  </a:cubicBezTo>
                  <a:cubicBezTo>
                    <a:pt x="9764" y="13344"/>
                    <a:pt x="10026" y="13296"/>
                    <a:pt x="10264" y="13225"/>
                  </a:cubicBezTo>
                  <a:cubicBezTo>
                    <a:pt x="10621" y="13118"/>
                    <a:pt x="10955" y="12927"/>
                    <a:pt x="11109" y="12594"/>
                  </a:cubicBezTo>
                  <a:cubicBezTo>
                    <a:pt x="11847" y="12927"/>
                    <a:pt x="12669" y="13130"/>
                    <a:pt x="13479" y="13165"/>
                  </a:cubicBezTo>
                  <a:cubicBezTo>
                    <a:pt x="13569" y="13170"/>
                    <a:pt x="13659" y="13172"/>
                    <a:pt x="13748" y="13172"/>
                  </a:cubicBezTo>
                  <a:cubicBezTo>
                    <a:pt x="16597" y="13172"/>
                    <a:pt x="19202" y="11000"/>
                    <a:pt x="20218" y="8403"/>
                  </a:cubicBezTo>
                  <a:cubicBezTo>
                    <a:pt x="20349" y="8058"/>
                    <a:pt x="20456" y="7712"/>
                    <a:pt x="20527" y="7355"/>
                  </a:cubicBezTo>
                  <a:cubicBezTo>
                    <a:pt x="20861" y="5795"/>
                    <a:pt x="20575" y="4176"/>
                    <a:pt x="19706" y="2831"/>
                  </a:cubicBezTo>
                  <a:cubicBezTo>
                    <a:pt x="18979" y="1724"/>
                    <a:pt x="17908" y="854"/>
                    <a:pt x="16658" y="390"/>
                  </a:cubicBezTo>
                  <a:cubicBezTo>
                    <a:pt x="15931" y="127"/>
                    <a:pt x="15152" y="1"/>
                    <a:pt x="1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07;p13"/>
            <p:cNvSpPr/>
            <p:nvPr/>
          </p:nvSpPr>
          <p:spPr>
            <a:xfrm>
              <a:off x="1758735" y="1223767"/>
              <a:ext cx="23649" cy="17374"/>
            </a:xfrm>
            <a:custGeom>
              <a:avLst/>
              <a:gdLst/>
              <a:ahLst/>
              <a:cxnLst/>
              <a:rect l="l" t="t" r="r" b="b"/>
              <a:pathLst>
                <a:path w="977" h="699" extrusionOk="0">
                  <a:moveTo>
                    <a:pt x="147" y="0"/>
                  </a:moveTo>
                  <a:cubicBezTo>
                    <a:pt x="99" y="0"/>
                    <a:pt x="58" y="19"/>
                    <a:pt x="36" y="56"/>
                  </a:cubicBezTo>
                  <a:cubicBezTo>
                    <a:pt x="0" y="115"/>
                    <a:pt x="12" y="223"/>
                    <a:pt x="83" y="258"/>
                  </a:cubicBezTo>
                  <a:cubicBezTo>
                    <a:pt x="203" y="318"/>
                    <a:pt x="310" y="377"/>
                    <a:pt x="417" y="449"/>
                  </a:cubicBezTo>
                  <a:cubicBezTo>
                    <a:pt x="464" y="473"/>
                    <a:pt x="512" y="520"/>
                    <a:pt x="572" y="556"/>
                  </a:cubicBezTo>
                  <a:cubicBezTo>
                    <a:pt x="607" y="568"/>
                    <a:pt x="631" y="580"/>
                    <a:pt x="655" y="615"/>
                  </a:cubicBezTo>
                  <a:cubicBezTo>
                    <a:pt x="667" y="627"/>
                    <a:pt x="679" y="627"/>
                    <a:pt x="691" y="639"/>
                  </a:cubicBezTo>
                  <a:lnTo>
                    <a:pt x="715" y="651"/>
                  </a:lnTo>
                  <a:cubicBezTo>
                    <a:pt x="738" y="687"/>
                    <a:pt x="774" y="699"/>
                    <a:pt x="810" y="699"/>
                  </a:cubicBezTo>
                  <a:cubicBezTo>
                    <a:pt x="845" y="699"/>
                    <a:pt x="893" y="687"/>
                    <a:pt x="917" y="651"/>
                  </a:cubicBezTo>
                  <a:cubicBezTo>
                    <a:pt x="965" y="615"/>
                    <a:pt x="976" y="508"/>
                    <a:pt x="917" y="449"/>
                  </a:cubicBezTo>
                  <a:cubicBezTo>
                    <a:pt x="715" y="282"/>
                    <a:pt x="476" y="139"/>
                    <a:pt x="238" y="20"/>
                  </a:cubicBezTo>
                  <a:cubicBezTo>
                    <a:pt x="207" y="7"/>
                    <a:pt x="176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08;p13"/>
            <p:cNvSpPr/>
            <p:nvPr/>
          </p:nvSpPr>
          <p:spPr>
            <a:xfrm>
              <a:off x="1725129" y="1221285"/>
              <a:ext cx="47298" cy="32266"/>
            </a:xfrm>
            <a:custGeom>
              <a:avLst/>
              <a:gdLst/>
              <a:ahLst/>
              <a:cxnLst/>
              <a:rect l="l" t="t" r="r" b="b"/>
              <a:pathLst>
                <a:path w="1888" h="1301" extrusionOk="0">
                  <a:moveTo>
                    <a:pt x="196" y="1"/>
                  </a:moveTo>
                  <a:cubicBezTo>
                    <a:pt x="73" y="1"/>
                    <a:pt x="0" y="178"/>
                    <a:pt x="138" y="266"/>
                  </a:cubicBezTo>
                  <a:cubicBezTo>
                    <a:pt x="673" y="564"/>
                    <a:pt x="1173" y="909"/>
                    <a:pt x="1650" y="1278"/>
                  </a:cubicBezTo>
                  <a:cubicBezTo>
                    <a:pt x="1669" y="1293"/>
                    <a:pt x="1693" y="1300"/>
                    <a:pt x="1718" y="1300"/>
                  </a:cubicBezTo>
                  <a:cubicBezTo>
                    <a:pt x="1770" y="1300"/>
                    <a:pt x="1824" y="1271"/>
                    <a:pt x="1840" y="1230"/>
                  </a:cubicBezTo>
                  <a:cubicBezTo>
                    <a:pt x="1888" y="1159"/>
                    <a:pt x="1864" y="1087"/>
                    <a:pt x="1804" y="1040"/>
                  </a:cubicBezTo>
                  <a:cubicBezTo>
                    <a:pt x="1304" y="671"/>
                    <a:pt x="804" y="326"/>
                    <a:pt x="280" y="28"/>
                  </a:cubicBezTo>
                  <a:cubicBezTo>
                    <a:pt x="251" y="9"/>
                    <a:pt x="222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09;p13"/>
            <p:cNvSpPr/>
            <p:nvPr/>
          </p:nvSpPr>
          <p:spPr>
            <a:xfrm>
              <a:off x="1708947" y="1228731"/>
              <a:ext cx="56011" cy="40953"/>
            </a:xfrm>
            <a:custGeom>
              <a:avLst/>
              <a:gdLst/>
              <a:ahLst/>
              <a:cxnLst/>
              <a:rect l="l" t="t" r="r" b="b"/>
              <a:pathLst>
                <a:path w="2228" h="1623" extrusionOk="0">
                  <a:moveTo>
                    <a:pt x="194" y="0"/>
                  </a:moveTo>
                  <a:cubicBezTo>
                    <a:pt x="141" y="0"/>
                    <a:pt x="84" y="30"/>
                    <a:pt x="60" y="70"/>
                  </a:cubicBezTo>
                  <a:cubicBezTo>
                    <a:pt x="1" y="142"/>
                    <a:pt x="48" y="213"/>
                    <a:pt x="108" y="261"/>
                  </a:cubicBezTo>
                  <a:lnTo>
                    <a:pt x="1989" y="1606"/>
                  </a:lnTo>
                  <a:cubicBezTo>
                    <a:pt x="2008" y="1617"/>
                    <a:pt x="2031" y="1623"/>
                    <a:pt x="2054" y="1623"/>
                  </a:cubicBezTo>
                  <a:cubicBezTo>
                    <a:pt x="2104" y="1623"/>
                    <a:pt x="2155" y="1599"/>
                    <a:pt x="2180" y="1558"/>
                  </a:cubicBezTo>
                  <a:cubicBezTo>
                    <a:pt x="2227" y="1487"/>
                    <a:pt x="2192" y="1404"/>
                    <a:pt x="2132" y="1368"/>
                  </a:cubicBezTo>
                  <a:lnTo>
                    <a:pt x="263" y="23"/>
                  </a:lnTo>
                  <a:cubicBezTo>
                    <a:pt x="243" y="7"/>
                    <a:pt x="219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10;p13"/>
            <p:cNvSpPr/>
            <p:nvPr/>
          </p:nvSpPr>
          <p:spPr>
            <a:xfrm>
              <a:off x="1689032" y="1236177"/>
              <a:ext cx="48543" cy="34748"/>
            </a:xfrm>
            <a:custGeom>
              <a:avLst/>
              <a:gdLst/>
              <a:ahLst/>
              <a:cxnLst/>
              <a:rect l="l" t="t" r="r" b="b"/>
              <a:pathLst>
                <a:path w="1972" h="1424" extrusionOk="0">
                  <a:moveTo>
                    <a:pt x="182" y="1"/>
                  </a:moveTo>
                  <a:cubicBezTo>
                    <a:pt x="64" y="1"/>
                    <a:pt x="0" y="183"/>
                    <a:pt x="126" y="270"/>
                  </a:cubicBezTo>
                  <a:cubicBezTo>
                    <a:pt x="674" y="627"/>
                    <a:pt x="1210" y="997"/>
                    <a:pt x="1734" y="1401"/>
                  </a:cubicBezTo>
                  <a:cubicBezTo>
                    <a:pt x="1753" y="1417"/>
                    <a:pt x="1776" y="1423"/>
                    <a:pt x="1799" y="1423"/>
                  </a:cubicBezTo>
                  <a:cubicBezTo>
                    <a:pt x="1848" y="1423"/>
                    <a:pt x="1900" y="1394"/>
                    <a:pt x="1924" y="1354"/>
                  </a:cubicBezTo>
                  <a:cubicBezTo>
                    <a:pt x="1972" y="1282"/>
                    <a:pt x="1936" y="1211"/>
                    <a:pt x="1876" y="1163"/>
                  </a:cubicBezTo>
                  <a:cubicBezTo>
                    <a:pt x="1353" y="758"/>
                    <a:pt x="817" y="389"/>
                    <a:pt x="269" y="32"/>
                  </a:cubicBezTo>
                  <a:cubicBezTo>
                    <a:pt x="238" y="10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11;p13"/>
            <p:cNvSpPr/>
            <p:nvPr/>
          </p:nvSpPr>
          <p:spPr>
            <a:xfrm>
              <a:off x="1670362" y="1247346"/>
              <a:ext cx="59745" cy="43436"/>
            </a:xfrm>
            <a:custGeom>
              <a:avLst/>
              <a:gdLst/>
              <a:ahLst/>
              <a:cxnLst/>
              <a:rect l="l" t="t" r="r" b="b"/>
              <a:pathLst>
                <a:path w="2392" h="1764" extrusionOk="0">
                  <a:moveTo>
                    <a:pt x="202" y="1"/>
                  </a:moveTo>
                  <a:cubicBezTo>
                    <a:pt x="75" y="1"/>
                    <a:pt x="0" y="193"/>
                    <a:pt x="121" y="284"/>
                  </a:cubicBezTo>
                  <a:cubicBezTo>
                    <a:pt x="800" y="772"/>
                    <a:pt x="1466" y="1260"/>
                    <a:pt x="2121" y="1736"/>
                  </a:cubicBezTo>
                  <a:cubicBezTo>
                    <a:pt x="2146" y="1755"/>
                    <a:pt x="2172" y="1763"/>
                    <a:pt x="2196" y="1763"/>
                  </a:cubicBezTo>
                  <a:cubicBezTo>
                    <a:pt x="2309" y="1763"/>
                    <a:pt x="2392" y="1584"/>
                    <a:pt x="2264" y="1486"/>
                  </a:cubicBezTo>
                  <a:cubicBezTo>
                    <a:pt x="1597" y="998"/>
                    <a:pt x="931" y="498"/>
                    <a:pt x="276" y="22"/>
                  </a:cubicBezTo>
                  <a:cubicBezTo>
                    <a:pt x="250" y="7"/>
                    <a:pt x="225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12;p13"/>
            <p:cNvSpPr/>
            <p:nvPr/>
          </p:nvSpPr>
          <p:spPr>
            <a:xfrm>
              <a:off x="1654181" y="1265961"/>
              <a:ext cx="75926" cy="55845"/>
            </a:xfrm>
            <a:custGeom>
              <a:avLst/>
              <a:gdLst/>
              <a:ahLst/>
              <a:cxnLst/>
              <a:rect l="l" t="t" r="r" b="b"/>
              <a:pathLst>
                <a:path w="3060" h="2241" extrusionOk="0">
                  <a:moveTo>
                    <a:pt x="203" y="1"/>
                  </a:moveTo>
                  <a:cubicBezTo>
                    <a:pt x="82" y="1"/>
                    <a:pt x="0" y="185"/>
                    <a:pt x="120" y="285"/>
                  </a:cubicBezTo>
                  <a:cubicBezTo>
                    <a:pt x="1013" y="916"/>
                    <a:pt x="1894" y="1570"/>
                    <a:pt x="2787" y="2213"/>
                  </a:cubicBezTo>
                  <a:cubicBezTo>
                    <a:pt x="2814" y="2232"/>
                    <a:pt x="2841" y="2240"/>
                    <a:pt x="2866" y="2240"/>
                  </a:cubicBezTo>
                  <a:cubicBezTo>
                    <a:pt x="2983" y="2240"/>
                    <a:pt x="3060" y="2062"/>
                    <a:pt x="2942" y="1963"/>
                  </a:cubicBezTo>
                  <a:cubicBezTo>
                    <a:pt x="2049" y="1320"/>
                    <a:pt x="1168" y="666"/>
                    <a:pt x="275" y="23"/>
                  </a:cubicBezTo>
                  <a:cubicBezTo>
                    <a:pt x="250" y="7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13;p13"/>
            <p:cNvSpPr/>
            <p:nvPr/>
          </p:nvSpPr>
          <p:spPr>
            <a:xfrm>
              <a:off x="1649202" y="1285817"/>
              <a:ext cx="41075" cy="32266"/>
            </a:xfrm>
            <a:custGeom>
              <a:avLst/>
              <a:gdLst/>
              <a:ahLst/>
              <a:cxnLst/>
              <a:rect l="l" t="t" r="r" b="b"/>
              <a:pathLst>
                <a:path w="1680" h="1263" extrusionOk="0">
                  <a:moveTo>
                    <a:pt x="183" y="0"/>
                  </a:moveTo>
                  <a:cubicBezTo>
                    <a:pt x="131" y="0"/>
                    <a:pt x="76" y="30"/>
                    <a:pt x="60" y="70"/>
                  </a:cubicBezTo>
                  <a:cubicBezTo>
                    <a:pt x="1" y="141"/>
                    <a:pt x="48" y="213"/>
                    <a:pt x="108" y="260"/>
                  </a:cubicBezTo>
                  <a:lnTo>
                    <a:pt x="1441" y="1237"/>
                  </a:lnTo>
                  <a:cubicBezTo>
                    <a:pt x="1463" y="1254"/>
                    <a:pt x="1491" y="1262"/>
                    <a:pt x="1520" y="1262"/>
                  </a:cubicBezTo>
                  <a:cubicBezTo>
                    <a:pt x="1568" y="1262"/>
                    <a:pt x="1617" y="1239"/>
                    <a:pt x="1632" y="1201"/>
                  </a:cubicBezTo>
                  <a:cubicBezTo>
                    <a:pt x="1680" y="1118"/>
                    <a:pt x="1656" y="1046"/>
                    <a:pt x="1596" y="999"/>
                  </a:cubicBezTo>
                  <a:lnTo>
                    <a:pt x="251" y="22"/>
                  </a:lnTo>
                  <a:cubicBezTo>
                    <a:pt x="232" y="7"/>
                    <a:pt x="207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14;p13"/>
            <p:cNvSpPr/>
            <p:nvPr/>
          </p:nvSpPr>
          <p:spPr>
            <a:xfrm>
              <a:off x="1649202" y="1314360"/>
              <a:ext cx="54766" cy="38472"/>
            </a:xfrm>
            <a:custGeom>
              <a:avLst/>
              <a:gdLst/>
              <a:ahLst/>
              <a:cxnLst/>
              <a:rect l="l" t="t" r="r" b="b"/>
              <a:pathLst>
                <a:path w="2169" h="1536" extrusionOk="0">
                  <a:moveTo>
                    <a:pt x="197" y="0"/>
                  </a:moveTo>
                  <a:cubicBezTo>
                    <a:pt x="78" y="0"/>
                    <a:pt x="0" y="188"/>
                    <a:pt x="119" y="277"/>
                  </a:cubicBezTo>
                  <a:cubicBezTo>
                    <a:pt x="714" y="693"/>
                    <a:pt x="1309" y="1098"/>
                    <a:pt x="1893" y="1515"/>
                  </a:cubicBezTo>
                  <a:cubicBezTo>
                    <a:pt x="1918" y="1530"/>
                    <a:pt x="1943" y="1536"/>
                    <a:pt x="1967" y="1536"/>
                  </a:cubicBezTo>
                  <a:cubicBezTo>
                    <a:pt x="2093" y="1536"/>
                    <a:pt x="2168" y="1343"/>
                    <a:pt x="2047" y="1253"/>
                  </a:cubicBezTo>
                  <a:cubicBezTo>
                    <a:pt x="1452" y="836"/>
                    <a:pt x="857" y="443"/>
                    <a:pt x="273" y="26"/>
                  </a:cubicBezTo>
                  <a:cubicBezTo>
                    <a:pt x="247" y="8"/>
                    <a:pt x="221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15;p13"/>
            <p:cNvSpPr/>
            <p:nvPr/>
          </p:nvSpPr>
          <p:spPr>
            <a:xfrm>
              <a:off x="1642979" y="1328012"/>
              <a:ext cx="28627" cy="21097"/>
            </a:xfrm>
            <a:custGeom>
              <a:avLst/>
              <a:gdLst/>
              <a:ahLst/>
              <a:cxnLst/>
              <a:rect l="l" t="t" r="r" b="b"/>
              <a:pathLst>
                <a:path w="1156" h="808" extrusionOk="0">
                  <a:moveTo>
                    <a:pt x="170" y="1"/>
                  </a:moveTo>
                  <a:cubicBezTo>
                    <a:pt x="118" y="1"/>
                    <a:pt x="61" y="30"/>
                    <a:pt x="36" y="71"/>
                  </a:cubicBezTo>
                  <a:cubicBezTo>
                    <a:pt x="1" y="142"/>
                    <a:pt x="25" y="225"/>
                    <a:pt x="84" y="261"/>
                  </a:cubicBezTo>
                  <a:cubicBezTo>
                    <a:pt x="370" y="440"/>
                    <a:pt x="656" y="618"/>
                    <a:pt x="917" y="785"/>
                  </a:cubicBezTo>
                  <a:cubicBezTo>
                    <a:pt x="937" y="800"/>
                    <a:pt x="961" y="807"/>
                    <a:pt x="986" y="807"/>
                  </a:cubicBezTo>
                  <a:cubicBezTo>
                    <a:pt x="1038" y="807"/>
                    <a:pt x="1092" y="778"/>
                    <a:pt x="1108" y="737"/>
                  </a:cubicBezTo>
                  <a:cubicBezTo>
                    <a:pt x="1156" y="666"/>
                    <a:pt x="1132" y="594"/>
                    <a:pt x="1072" y="547"/>
                  </a:cubicBezTo>
                  <a:cubicBezTo>
                    <a:pt x="787" y="368"/>
                    <a:pt x="513" y="202"/>
                    <a:pt x="239" y="23"/>
                  </a:cubicBezTo>
                  <a:cubicBezTo>
                    <a:pt x="220" y="8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16;p13"/>
            <p:cNvSpPr/>
            <p:nvPr/>
          </p:nvSpPr>
          <p:spPr>
            <a:xfrm>
              <a:off x="1644223" y="1350350"/>
              <a:ext cx="39830" cy="29784"/>
            </a:xfrm>
            <a:custGeom>
              <a:avLst/>
              <a:gdLst/>
              <a:ahLst/>
              <a:cxnLst/>
              <a:rect l="l" t="t" r="r" b="b"/>
              <a:pathLst>
                <a:path w="1596" h="1199" extrusionOk="0">
                  <a:moveTo>
                    <a:pt x="182" y="0"/>
                  </a:moveTo>
                  <a:cubicBezTo>
                    <a:pt x="129" y="0"/>
                    <a:pt x="72" y="29"/>
                    <a:pt x="48" y="70"/>
                  </a:cubicBezTo>
                  <a:cubicBezTo>
                    <a:pt x="0" y="141"/>
                    <a:pt x="36" y="213"/>
                    <a:pt x="96" y="260"/>
                  </a:cubicBezTo>
                  <a:cubicBezTo>
                    <a:pt x="512" y="558"/>
                    <a:pt x="941" y="867"/>
                    <a:pt x="1358" y="1165"/>
                  </a:cubicBezTo>
                  <a:cubicBezTo>
                    <a:pt x="1380" y="1188"/>
                    <a:pt x="1408" y="1198"/>
                    <a:pt x="1436" y="1198"/>
                  </a:cubicBezTo>
                  <a:cubicBezTo>
                    <a:pt x="1482" y="1198"/>
                    <a:pt x="1530" y="1169"/>
                    <a:pt x="1560" y="1118"/>
                  </a:cubicBezTo>
                  <a:cubicBezTo>
                    <a:pt x="1596" y="1046"/>
                    <a:pt x="1572" y="975"/>
                    <a:pt x="1512" y="927"/>
                  </a:cubicBezTo>
                  <a:cubicBezTo>
                    <a:pt x="1096" y="629"/>
                    <a:pt x="667" y="320"/>
                    <a:pt x="250" y="22"/>
                  </a:cubicBezTo>
                  <a:cubicBezTo>
                    <a:pt x="231" y="7"/>
                    <a:pt x="207" y="0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17;p13"/>
            <p:cNvSpPr/>
            <p:nvPr/>
          </p:nvSpPr>
          <p:spPr>
            <a:xfrm>
              <a:off x="1647958" y="1372688"/>
              <a:ext cx="23649" cy="18615"/>
            </a:xfrm>
            <a:custGeom>
              <a:avLst/>
              <a:gdLst/>
              <a:ahLst/>
              <a:cxnLst/>
              <a:rect l="l" t="t" r="r" b="b"/>
              <a:pathLst>
                <a:path w="941" h="701" extrusionOk="0">
                  <a:moveTo>
                    <a:pt x="170" y="1"/>
                  </a:moveTo>
                  <a:cubicBezTo>
                    <a:pt x="118" y="1"/>
                    <a:pt x="64" y="30"/>
                    <a:pt x="48" y="71"/>
                  </a:cubicBezTo>
                  <a:cubicBezTo>
                    <a:pt x="0" y="142"/>
                    <a:pt x="36" y="225"/>
                    <a:pt x="95" y="261"/>
                  </a:cubicBezTo>
                  <a:cubicBezTo>
                    <a:pt x="298" y="404"/>
                    <a:pt x="512" y="547"/>
                    <a:pt x="702" y="678"/>
                  </a:cubicBezTo>
                  <a:cubicBezTo>
                    <a:pt x="722" y="694"/>
                    <a:pt x="747" y="700"/>
                    <a:pt x="773" y="700"/>
                  </a:cubicBezTo>
                  <a:cubicBezTo>
                    <a:pt x="824" y="700"/>
                    <a:pt x="877" y="674"/>
                    <a:pt x="893" y="642"/>
                  </a:cubicBezTo>
                  <a:cubicBezTo>
                    <a:pt x="941" y="559"/>
                    <a:pt x="917" y="487"/>
                    <a:pt x="857" y="440"/>
                  </a:cubicBezTo>
                  <a:cubicBezTo>
                    <a:pt x="643" y="309"/>
                    <a:pt x="429" y="166"/>
                    <a:pt x="238" y="23"/>
                  </a:cubicBezTo>
                  <a:cubicBezTo>
                    <a:pt x="219" y="8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18;p13"/>
            <p:cNvSpPr/>
            <p:nvPr/>
          </p:nvSpPr>
          <p:spPr>
            <a:xfrm>
              <a:off x="1679075" y="1397508"/>
              <a:ext cx="8713" cy="6205"/>
            </a:xfrm>
            <a:custGeom>
              <a:avLst/>
              <a:gdLst/>
              <a:ahLst/>
              <a:cxnLst/>
              <a:rect l="l" t="t" r="r" b="b"/>
              <a:pathLst>
                <a:path w="370" h="287" extrusionOk="0">
                  <a:moveTo>
                    <a:pt x="179" y="1"/>
                  </a:moveTo>
                  <a:cubicBezTo>
                    <a:pt x="0" y="1"/>
                    <a:pt x="0" y="286"/>
                    <a:pt x="179" y="286"/>
                  </a:cubicBezTo>
                  <a:cubicBezTo>
                    <a:pt x="358" y="286"/>
                    <a:pt x="369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319;p13"/>
          <p:cNvSpPr/>
          <p:nvPr/>
        </p:nvSpPr>
        <p:spPr>
          <a:xfrm rot="10800000" flipH="1">
            <a:off x="0" y="4270375"/>
            <a:ext cx="1808163" cy="873125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"/>
          </p:nvPr>
        </p:nvSpPr>
        <p:spPr>
          <a:xfrm>
            <a:off x="1921638" y="1739225"/>
            <a:ext cx="2427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2"/>
          </p:nvPr>
        </p:nvSpPr>
        <p:spPr>
          <a:xfrm>
            <a:off x="1921638" y="2092851"/>
            <a:ext cx="2427300" cy="62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3"/>
          </p:nvPr>
        </p:nvSpPr>
        <p:spPr>
          <a:xfrm>
            <a:off x="1223663" y="2045913"/>
            <a:ext cx="539400" cy="420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4"/>
          </p:nvPr>
        </p:nvSpPr>
        <p:spPr>
          <a:xfrm>
            <a:off x="5533838" y="1739225"/>
            <a:ext cx="2427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5"/>
          </p:nvPr>
        </p:nvSpPr>
        <p:spPr>
          <a:xfrm>
            <a:off x="5533838" y="2092851"/>
            <a:ext cx="2427300" cy="62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6"/>
          </p:nvPr>
        </p:nvSpPr>
        <p:spPr>
          <a:xfrm>
            <a:off x="4835863" y="2045913"/>
            <a:ext cx="539400" cy="420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7"/>
          </p:nvPr>
        </p:nvSpPr>
        <p:spPr>
          <a:xfrm>
            <a:off x="1921638" y="3113224"/>
            <a:ext cx="2427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8"/>
          </p:nvPr>
        </p:nvSpPr>
        <p:spPr>
          <a:xfrm>
            <a:off x="1921638" y="3466850"/>
            <a:ext cx="2427300" cy="62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title" idx="9"/>
          </p:nvPr>
        </p:nvSpPr>
        <p:spPr>
          <a:xfrm>
            <a:off x="1223663" y="3417538"/>
            <a:ext cx="539400" cy="420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3"/>
          </p:nvPr>
        </p:nvSpPr>
        <p:spPr>
          <a:xfrm>
            <a:off x="5533838" y="3113224"/>
            <a:ext cx="2427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4"/>
          </p:nvPr>
        </p:nvSpPr>
        <p:spPr>
          <a:xfrm>
            <a:off x="5533838" y="3466850"/>
            <a:ext cx="2427300" cy="62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15"/>
          </p:nvPr>
        </p:nvSpPr>
        <p:spPr>
          <a:xfrm>
            <a:off x="4835863" y="3417538"/>
            <a:ext cx="539400" cy="420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334;p14"/>
          <p:cNvGrpSpPr>
            <a:grpSpLocks/>
          </p:cNvGrpSpPr>
          <p:nvPr/>
        </p:nvGrpSpPr>
        <p:grpSpPr bwMode="auto">
          <a:xfrm rot="-1517355">
            <a:off x="487363" y="658813"/>
            <a:ext cx="654050" cy="211137"/>
            <a:chOff x="2172275" y="1388275"/>
            <a:chExt cx="188150" cy="60800"/>
          </a:xfrm>
        </p:grpSpPr>
        <p:sp>
          <p:nvSpPr>
            <p:cNvPr id="16" name="Google Shape;335;p14"/>
            <p:cNvSpPr/>
            <p:nvPr/>
          </p:nvSpPr>
          <p:spPr>
            <a:xfrm>
              <a:off x="2171798" y="1391007"/>
              <a:ext cx="34707" cy="57143"/>
            </a:xfrm>
            <a:custGeom>
              <a:avLst/>
              <a:gdLst/>
              <a:ahLst/>
              <a:cxnLst/>
              <a:rect l="l" t="t" r="r" b="b"/>
              <a:pathLst>
                <a:path w="1382" h="2294" extrusionOk="0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36;p14"/>
            <p:cNvSpPr/>
            <p:nvPr/>
          </p:nvSpPr>
          <p:spPr>
            <a:xfrm>
              <a:off x="2208587" y="1402538"/>
              <a:ext cx="33337" cy="38400"/>
            </a:xfrm>
            <a:custGeom>
              <a:avLst/>
              <a:gdLst/>
              <a:ahLst/>
              <a:cxnLst/>
              <a:rect l="l" t="t" r="r" b="b"/>
              <a:pathLst>
                <a:path w="1334" h="1531" extrusionOk="0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37;p14"/>
            <p:cNvSpPr/>
            <p:nvPr/>
          </p:nvSpPr>
          <p:spPr>
            <a:xfrm>
              <a:off x="2247372" y="1390076"/>
              <a:ext cx="26944" cy="58057"/>
            </a:xfrm>
            <a:custGeom>
              <a:avLst/>
              <a:gdLst/>
              <a:ahLst/>
              <a:cxnLst/>
              <a:rect l="l" t="t" r="r" b="b"/>
              <a:pathLst>
                <a:path w="1072" h="2315" extrusionOk="0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38;p14"/>
            <p:cNvSpPr/>
            <p:nvPr/>
          </p:nvSpPr>
          <p:spPr>
            <a:xfrm>
              <a:off x="2282139" y="1414402"/>
              <a:ext cx="24204" cy="9143"/>
            </a:xfrm>
            <a:custGeom>
              <a:avLst/>
              <a:gdLst/>
              <a:ahLst/>
              <a:cxnLst/>
              <a:rect l="l" t="t" r="r" b="b"/>
              <a:pathLst>
                <a:path w="965" h="357" extrusionOk="0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39;p14"/>
            <p:cNvSpPr/>
            <p:nvPr/>
          </p:nvSpPr>
          <p:spPr>
            <a:xfrm>
              <a:off x="2285910" y="1426695"/>
              <a:ext cx="23747" cy="9143"/>
            </a:xfrm>
            <a:custGeom>
              <a:avLst/>
              <a:gdLst/>
              <a:ahLst/>
              <a:cxnLst/>
              <a:rect l="l" t="t" r="r" b="b"/>
              <a:pathLst>
                <a:path w="954" h="364" extrusionOk="0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40;p14"/>
            <p:cNvSpPr/>
            <p:nvPr/>
          </p:nvSpPr>
          <p:spPr>
            <a:xfrm>
              <a:off x="2326508" y="1388049"/>
              <a:ext cx="33794" cy="55772"/>
            </a:xfrm>
            <a:custGeom>
              <a:avLst/>
              <a:gdLst/>
              <a:ahLst/>
              <a:cxnLst/>
              <a:rect l="l" t="t" r="r" b="b"/>
              <a:pathLst>
                <a:path w="1358" h="2226" extrusionOk="0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341;p14"/>
          <p:cNvGrpSpPr>
            <a:grpSpLocks/>
          </p:cNvGrpSpPr>
          <p:nvPr/>
        </p:nvGrpSpPr>
        <p:grpSpPr bwMode="auto">
          <a:xfrm>
            <a:off x="7285038" y="4699000"/>
            <a:ext cx="436562" cy="290513"/>
            <a:chOff x="4147225" y="2312750"/>
            <a:chExt cx="326275" cy="217525"/>
          </a:xfrm>
        </p:grpSpPr>
        <p:sp>
          <p:nvSpPr>
            <p:cNvPr id="23" name="Google Shape;342;p14"/>
            <p:cNvSpPr/>
            <p:nvPr/>
          </p:nvSpPr>
          <p:spPr>
            <a:xfrm>
              <a:off x="4370279" y="2482729"/>
              <a:ext cx="7119" cy="11887"/>
            </a:xfrm>
            <a:custGeom>
              <a:avLst/>
              <a:gdLst/>
              <a:ahLst/>
              <a:cxnLst/>
              <a:rect l="l" t="t" r="r" b="b"/>
              <a:pathLst>
                <a:path w="275" h="494" extrusionOk="0">
                  <a:moveTo>
                    <a:pt x="82" y="1"/>
                  </a:moveTo>
                  <a:cubicBezTo>
                    <a:pt x="61" y="1"/>
                    <a:pt x="37" y="10"/>
                    <a:pt x="24" y="29"/>
                  </a:cubicBezTo>
                  <a:cubicBezTo>
                    <a:pt x="0" y="53"/>
                    <a:pt x="0" y="101"/>
                    <a:pt x="24" y="136"/>
                  </a:cubicBezTo>
                  <a:lnTo>
                    <a:pt x="48" y="148"/>
                  </a:lnTo>
                  <a:cubicBezTo>
                    <a:pt x="60" y="160"/>
                    <a:pt x="60" y="172"/>
                    <a:pt x="72" y="196"/>
                  </a:cubicBezTo>
                  <a:cubicBezTo>
                    <a:pt x="84" y="208"/>
                    <a:pt x="84" y="220"/>
                    <a:pt x="84" y="232"/>
                  </a:cubicBezTo>
                  <a:cubicBezTo>
                    <a:pt x="84" y="232"/>
                    <a:pt x="84" y="256"/>
                    <a:pt x="96" y="256"/>
                  </a:cubicBezTo>
                  <a:cubicBezTo>
                    <a:pt x="119" y="279"/>
                    <a:pt x="119" y="315"/>
                    <a:pt x="131" y="339"/>
                  </a:cubicBezTo>
                  <a:lnTo>
                    <a:pt x="131" y="375"/>
                  </a:lnTo>
                  <a:lnTo>
                    <a:pt x="131" y="410"/>
                  </a:lnTo>
                  <a:cubicBezTo>
                    <a:pt x="131" y="458"/>
                    <a:pt x="167" y="494"/>
                    <a:pt x="203" y="494"/>
                  </a:cubicBezTo>
                  <a:cubicBezTo>
                    <a:pt x="250" y="494"/>
                    <a:pt x="274" y="458"/>
                    <a:pt x="274" y="410"/>
                  </a:cubicBezTo>
                  <a:cubicBezTo>
                    <a:pt x="274" y="267"/>
                    <a:pt x="215" y="113"/>
                    <a:pt x="119" y="17"/>
                  </a:cubicBezTo>
                  <a:cubicBezTo>
                    <a:pt x="114" y="7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43;p14"/>
            <p:cNvSpPr/>
            <p:nvPr/>
          </p:nvSpPr>
          <p:spPr>
            <a:xfrm>
              <a:off x="4147225" y="2312750"/>
              <a:ext cx="326275" cy="217525"/>
            </a:xfrm>
            <a:custGeom>
              <a:avLst/>
              <a:gdLst/>
              <a:ahLst/>
              <a:cxnLst/>
              <a:rect l="l" t="t" r="r" b="b"/>
              <a:pathLst>
                <a:path w="13051" h="8701" extrusionOk="0">
                  <a:moveTo>
                    <a:pt x="5415" y="291"/>
                  </a:moveTo>
                  <a:cubicBezTo>
                    <a:pt x="5966" y="291"/>
                    <a:pt x="6518" y="345"/>
                    <a:pt x="7061" y="460"/>
                  </a:cubicBezTo>
                  <a:cubicBezTo>
                    <a:pt x="8097" y="686"/>
                    <a:pt x="9085" y="1114"/>
                    <a:pt x="9895" y="1793"/>
                  </a:cubicBezTo>
                  <a:cubicBezTo>
                    <a:pt x="10621" y="2412"/>
                    <a:pt x="11193" y="3162"/>
                    <a:pt x="11621" y="3996"/>
                  </a:cubicBezTo>
                  <a:cubicBezTo>
                    <a:pt x="12109" y="4948"/>
                    <a:pt x="12443" y="5960"/>
                    <a:pt x="12705" y="7008"/>
                  </a:cubicBezTo>
                  <a:cubicBezTo>
                    <a:pt x="10896" y="7622"/>
                    <a:pt x="9037" y="8407"/>
                    <a:pt x="7090" y="8407"/>
                  </a:cubicBezTo>
                  <a:cubicBezTo>
                    <a:pt x="6923" y="8407"/>
                    <a:pt x="6754" y="8401"/>
                    <a:pt x="6585" y="8389"/>
                  </a:cubicBezTo>
                  <a:cubicBezTo>
                    <a:pt x="5478" y="8318"/>
                    <a:pt x="4406" y="7901"/>
                    <a:pt x="3513" y="7210"/>
                  </a:cubicBezTo>
                  <a:cubicBezTo>
                    <a:pt x="2715" y="6603"/>
                    <a:pt x="2096" y="5805"/>
                    <a:pt x="1608" y="4936"/>
                  </a:cubicBezTo>
                  <a:cubicBezTo>
                    <a:pt x="1049" y="3960"/>
                    <a:pt x="656" y="2900"/>
                    <a:pt x="298" y="1829"/>
                  </a:cubicBezTo>
                  <a:cubicBezTo>
                    <a:pt x="1812" y="871"/>
                    <a:pt x="3612" y="291"/>
                    <a:pt x="5415" y="291"/>
                  </a:cubicBezTo>
                  <a:close/>
                  <a:moveTo>
                    <a:pt x="5410" y="0"/>
                  </a:moveTo>
                  <a:cubicBezTo>
                    <a:pt x="4934" y="0"/>
                    <a:pt x="4457" y="39"/>
                    <a:pt x="3989" y="114"/>
                  </a:cubicBezTo>
                  <a:cubicBezTo>
                    <a:pt x="2620" y="340"/>
                    <a:pt x="1287" y="864"/>
                    <a:pt x="120" y="1603"/>
                  </a:cubicBezTo>
                  <a:cubicBezTo>
                    <a:pt x="72" y="1638"/>
                    <a:pt x="37" y="1674"/>
                    <a:pt x="37" y="1722"/>
                  </a:cubicBezTo>
                  <a:cubicBezTo>
                    <a:pt x="13" y="1757"/>
                    <a:pt x="1" y="1793"/>
                    <a:pt x="13" y="1853"/>
                  </a:cubicBezTo>
                  <a:cubicBezTo>
                    <a:pt x="656" y="3793"/>
                    <a:pt x="1453" y="5829"/>
                    <a:pt x="3037" y="7198"/>
                  </a:cubicBezTo>
                  <a:cubicBezTo>
                    <a:pt x="3882" y="7925"/>
                    <a:pt x="4906" y="8437"/>
                    <a:pt x="6013" y="8615"/>
                  </a:cubicBezTo>
                  <a:cubicBezTo>
                    <a:pt x="6372" y="8674"/>
                    <a:pt x="6731" y="8701"/>
                    <a:pt x="7091" y="8701"/>
                  </a:cubicBezTo>
                  <a:cubicBezTo>
                    <a:pt x="7819" y="8701"/>
                    <a:pt x="8547" y="8592"/>
                    <a:pt x="9264" y="8425"/>
                  </a:cubicBezTo>
                  <a:cubicBezTo>
                    <a:pt x="10514" y="8127"/>
                    <a:pt x="11705" y="7663"/>
                    <a:pt x="12931" y="7234"/>
                  </a:cubicBezTo>
                  <a:cubicBezTo>
                    <a:pt x="13002" y="7198"/>
                    <a:pt x="13050" y="7127"/>
                    <a:pt x="13038" y="7056"/>
                  </a:cubicBezTo>
                  <a:cubicBezTo>
                    <a:pt x="12562" y="5127"/>
                    <a:pt x="11824" y="3150"/>
                    <a:pt x="10335" y="1781"/>
                  </a:cubicBezTo>
                  <a:cubicBezTo>
                    <a:pt x="9000" y="549"/>
                    <a:pt x="7204" y="0"/>
                    <a:pt x="5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44;p14"/>
            <p:cNvSpPr/>
            <p:nvPr/>
          </p:nvSpPr>
          <p:spPr>
            <a:xfrm>
              <a:off x="4174513" y="2362674"/>
              <a:ext cx="59323" cy="105791"/>
            </a:xfrm>
            <a:custGeom>
              <a:avLst/>
              <a:gdLst/>
              <a:ahLst/>
              <a:cxnLst/>
              <a:rect l="l" t="t" r="r" b="b"/>
              <a:pathLst>
                <a:path w="2373" h="4248" extrusionOk="0">
                  <a:moveTo>
                    <a:pt x="87" y="0"/>
                  </a:moveTo>
                  <a:cubicBezTo>
                    <a:pt x="43" y="0"/>
                    <a:pt x="0" y="34"/>
                    <a:pt x="7" y="98"/>
                  </a:cubicBezTo>
                  <a:cubicBezTo>
                    <a:pt x="340" y="1276"/>
                    <a:pt x="876" y="2408"/>
                    <a:pt x="1591" y="3408"/>
                  </a:cubicBezTo>
                  <a:cubicBezTo>
                    <a:pt x="1781" y="3682"/>
                    <a:pt x="2007" y="3955"/>
                    <a:pt x="2222" y="4217"/>
                  </a:cubicBezTo>
                  <a:cubicBezTo>
                    <a:pt x="2237" y="4239"/>
                    <a:pt x="2256" y="4248"/>
                    <a:pt x="2274" y="4248"/>
                  </a:cubicBezTo>
                  <a:cubicBezTo>
                    <a:pt x="2325" y="4248"/>
                    <a:pt x="2373" y="4175"/>
                    <a:pt x="2329" y="4122"/>
                  </a:cubicBezTo>
                  <a:cubicBezTo>
                    <a:pt x="1555" y="3193"/>
                    <a:pt x="924" y="2134"/>
                    <a:pt x="483" y="1026"/>
                  </a:cubicBezTo>
                  <a:cubicBezTo>
                    <a:pt x="364" y="705"/>
                    <a:pt x="269" y="383"/>
                    <a:pt x="162" y="50"/>
                  </a:cubicBez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45;p14"/>
            <p:cNvSpPr/>
            <p:nvPr/>
          </p:nvSpPr>
          <p:spPr>
            <a:xfrm>
              <a:off x="4187565" y="2356731"/>
              <a:ext cx="42712" cy="77262"/>
            </a:xfrm>
            <a:custGeom>
              <a:avLst/>
              <a:gdLst/>
              <a:ahLst/>
              <a:cxnLst/>
              <a:rect l="l" t="t" r="r" b="b"/>
              <a:pathLst>
                <a:path w="1704" h="3083" extrusionOk="0">
                  <a:moveTo>
                    <a:pt x="95" y="0"/>
                  </a:moveTo>
                  <a:cubicBezTo>
                    <a:pt x="48" y="0"/>
                    <a:pt x="0" y="38"/>
                    <a:pt x="15" y="89"/>
                  </a:cubicBezTo>
                  <a:cubicBezTo>
                    <a:pt x="372" y="1136"/>
                    <a:pt x="896" y="2136"/>
                    <a:pt x="1539" y="3053"/>
                  </a:cubicBezTo>
                  <a:cubicBezTo>
                    <a:pt x="1556" y="3074"/>
                    <a:pt x="1579" y="3083"/>
                    <a:pt x="1601" y="3083"/>
                  </a:cubicBezTo>
                  <a:cubicBezTo>
                    <a:pt x="1654" y="3083"/>
                    <a:pt x="1704" y="3032"/>
                    <a:pt x="1670" y="2982"/>
                  </a:cubicBezTo>
                  <a:cubicBezTo>
                    <a:pt x="1027" y="2065"/>
                    <a:pt x="527" y="1089"/>
                    <a:pt x="170" y="53"/>
                  </a:cubicBezTo>
                  <a:cubicBezTo>
                    <a:pt x="156" y="16"/>
                    <a:pt x="125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46;p14"/>
            <p:cNvSpPr/>
            <p:nvPr/>
          </p:nvSpPr>
          <p:spPr>
            <a:xfrm>
              <a:off x="4201802" y="2350787"/>
              <a:ext cx="28475" cy="53490"/>
            </a:xfrm>
            <a:custGeom>
              <a:avLst/>
              <a:gdLst/>
              <a:ahLst/>
              <a:cxnLst/>
              <a:rect l="l" t="t" r="r" b="b"/>
              <a:pathLst>
                <a:path w="1140" h="2119" extrusionOk="0">
                  <a:moveTo>
                    <a:pt x="99" y="1"/>
                  </a:moveTo>
                  <a:cubicBezTo>
                    <a:pt x="51" y="1"/>
                    <a:pt x="0" y="41"/>
                    <a:pt x="22" y="100"/>
                  </a:cubicBezTo>
                  <a:cubicBezTo>
                    <a:pt x="261" y="779"/>
                    <a:pt x="582" y="1469"/>
                    <a:pt x="975" y="2089"/>
                  </a:cubicBezTo>
                  <a:cubicBezTo>
                    <a:pt x="985" y="2109"/>
                    <a:pt x="1005" y="2118"/>
                    <a:pt x="1026" y="2118"/>
                  </a:cubicBezTo>
                  <a:cubicBezTo>
                    <a:pt x="1078" y="2118"/>
                    <a:pt x="1140" y="2068"/>
                    <a:pt x="1106" y="2017"/>
                  </a:cubicBezTo>
                  <a:cubicBezTo>
                    <a:pt x="713" y="1398"/>
                    <a:pt x="392" y="731"/>
                    <a:pt x="165" y="53"/>
                  </a:cubicBezTo>
                  <a:cubicBezTo>
                    <a:pt x="156" y="16"/>
                    <a:pt x="128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47;p14"/>
            <p:cNvSpPr/>
            <p:nvPr/>
          </p:nvSpPr>
          <p:spPr>
            <a:xfrm>
              <a:off x="4217226" y="2346032"/>
              <a:ext cx="18983" cy="35660"/>
            </a:xfrm>
            <a:custGeom>
              <a:avLst/>
              <a:gdLst/>
              <a:ahLst/>
              <a:cxnLst/>
              <a:rect l="l" t="t" r="r" b="b"/>
              <a:pathLst>
                <a:path w="768" h="1392" extrusionOk="0">
                  <a:moveTo>
                    <a:pt x="93" y="0"/>
                  </a:moveTo>
                  <a:cubicBezTo>
                    <a:pt x="46" y="0"/>
                    <a:pt x="1" y="53"/>
                    <a:pt x="25" y="117"/>
                  </a:cubicBezTo>
                  <a:cubicBezTo>
                    <a:pt x="215" y="533"/>
                    <a:pt x="429" y="938"/>
                    <a:pt x="620" y="1355"/>
                  </a:cubicBezTo>
                  <a:cubicBezTo>
                    <a:pt x="635" y="1381"/>
                    <a:pt x="655" y="1392"/>
                    <a:pt x="676" y="1392"/>
                  </a:cubicBezTo>
                  <a:cubicBezTo>
                    <a:pt x="721" y="1392"/>
                    <a:pt x="767" y="1337"/>
                    <a:pt x="751" y="1271"/>
                  </a:cubicBezTo>
                  <a:cubicBezTo>
                    <a:pt x="560" y="855"/>
                    <a:pt x="370" y="438"/>
                    <a:pt x="156" y="45"/>
                  </a:cubicBezTo>
                  <a:cubicBezTo>
                    <a:pt x="140" y="13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48;p14"/>
            <p:cNvSpPr/>
            <p:nvPr/>
          </p:nvSpPr>
          <p:spPr>
            <a:xfrm>
              <a:off x="4233836" y="2342467"/>
              <a:ext cx="13051" cy="22584"/>
            </a:xfrm>
            <a:custGeom>
              <a:avLst/>
              <a:gdLst/>
              <a:ahLst/>
              <a:cxnLst/>
              <a:rect l="l" t="t" r="r" b="b"/>
              <a:pathLst>
                <a:path w="513" h="891" extrusionOk="0">
                  <a:moveTo>
                    <a:pt x="66" y="0"/>
                  </a:moveTo>
                  <a:cubicBezTo>
                    <a:pt x="56" y="0"/>
                    <a:pt x="45" y="2"/>
                    <a:pt x="36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132" y="362"/>
                    <a:pt x="251" y="600"/>
                    <a:pt x="370" y="850"/>
                  </a:cubicBezTo>
                  <a:cubicBezTo>
                    <a:pt x="379" y="877"/>
                    <a:pt x="414" y="890"/>
                    <a:pt x="447" y="890"/>
                  </a:cubicBezTo>
                  <a:cubicBezTo>
                    <a:pt x="458" y="890"/>
                    <a:pt x="468" y="889"/>
                    <a:pt x="477" y="886"/>
                  </a:cubicBezTo>
                  <a:cubicBezTo>
                    <a:pt x="501" y="862"/>
                    <a:pt x="513" y="826"/>
                    <a:pt x="501" y="779"/>
                  </a:cubicBezTo>
                  <a:cubicBezTo>
                    <a:pt x="382" y="529"/>
                    <a:pt x="263" y="291"/>
                    <a:pt x="143" y="41"/>
                  </a:cubicBezTo>
                  <a:cubicBezTo>
                    <a:pt x="135" y="14"/>
                    <a:pt x="99" y="0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9;p14"/>
            <p:cNvSpPr/>
            <p:nvPr/>
          </p:nvSpPr>
          <p:spPr>
            <a:xfrm>
              <a:off x="4245700" y="2340090"/>
              <a:ext cx="9492" cy="13075"/>
            </a:xfrm>
            <a:custGeom>
              <a:avLst/>
              <a:gdLst/>
              <a:ahLst/>
              <a:cxnLst/>
              <a:rect l="l" t="t" r="r" b="b"/>
              <a:pathLst>
                <a:path w="346" h="550" extrusionOk="0">
                  <a:moveTo>
                    <a:pt x="75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3" y="28"/>
                    <a:pt x="1" y="88"/>
                    <a:pt x="13" y="112"/>
                  </a:cubicBezTo>
                  <a:cubicBezTo>
                    <a:pt x="60" y="171"/>
                    <a:pt x="84" y="231"/>
                    <a:pt x="120" y="290"/>
                  </a:cubicBezTo>
                  <a:cubicBezTo>
                    <a:pt x="155" y="326"/>
                    <a:pt x="155" y="326"/>
                    <a:pt x="155" y="338"/>
                  </a:cubicBezTo>
                  <a:lnTo>
                    <a:pt x="155" y="350"/>
                  </a:lnTo>
                  <a:cubicBezTo>
                    <a:pt x="155" y="362"/>
                    <a:pt x="167" y="386"/>
                    <a:pt x="167" y="398"/>
                  </a:cubicBezTo>
                  <a:cubicBezTo>
                    <a:pt x="179" y="421"/>
                    <a:pt x="179" y="469"/>
                    <a:pt x="191" y="505"/>
                  </a:cubicBezTo>
                  <a:cubicBezTo>
                    <a:pt x="200" y="530"/>
                    <a:pt x="227" y="550"/>
                    <a:pt x="255" y="550"/>
                  </a:cubicBezTo>
                  <a:cubicBezTo>
                    <a:pt x="266" y="550"/>
                    <a:pt x="276" y="547"/>
                    <a:pt x="286" y="540"/>
                  </a:cubicBezTo>
                  <a:cubicBezTo>
                    <a:pt x="322" y="529"/>
                    <a:pt x="346" y="505"/>
                    <a:pt x="322" y="457"/>
                  </a:cubicBezTo>
                  <a:cubicBezTo>
                    <a:pt x="298" y="302"/>
                    <a:pt x="239" y="159"/>
                    <a:pt x="144" y="40"/>
                  </a:cubicBezTo>
                  <a:cubicBezTo>
                    <a:pt x="126" y="14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50;p14"/>
            <p:cNvSpPr/>
            <p:nvPr/>
          </p:nvSpPr>
          <p:spPr>
            <a:xfrm>
              <a:off x="4405872" y="2392391"/>
              <a:ext cx="37967" cy="79640"/>
            </a:xfrm>
            <a:custGeom>
              <a:avLst/>
              <a:gdLst/>
              <a:ahLst/>
              <a:cxnLst/>
              <a:rect l="l" t="t" r="r" b="b"/>
              <a:pathLst>
                <a:path w="1549" h="3188" extrusionOk="0">
                  <a:moveTo>
                    <a:pt x="109" y="0"/>
                  </a:moveTo>
                  <a:cubicBezTo>
                    <a:pt x="57" y="0"/>
                    <a:pt x="0" y="54"/>
                    <a:pt x="34" y="113"/>
                  </a:cubicBezTo>
                  <a:cubicBezTo>
                    <a:pt x="629" y="1042"/>
                    <a:pt x="1082" y="2054"/>
                    <a:pt x="1380" y="3125"/>
                  </a:cubicBezTo>
                  <a:cubicBezTo>
                    <a:pt x="1394" y="3169"/>
                    <a:pt x="1427" y="3187"/>
                    <a:pt x="1459" y="3187"/>
                  </a:cubicBezTo>
                  <a:cubicBezTo>
                    <a:pt x="1505" y="3187"/>
                    <a:pt x="1548" y="3151"/>
                    <a:pt x="1534" y="3102"/>
                  </a:cubicBezTo>
                  <a:cubicBezTo>
                    <a:pt x="1225" y="2018"/>
                    <a:pt x="760" y="982"/>
                    <a:pt x="165" y="30"/>
                  </a:cubicBezTo>
                  <a:cubicBezTo>
                    <a:pt x="151" y="9"/>
                    <a:pt x="131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51;p14"/>
            <p:cNvSpPr/>
            <p:nvPr/>
          </p:nvSpPr>
          <p:spPr>
            <a:xfrm>
              <a:off x="4399940" y="2416164"/>
              <a:ext cx="30848" cy="60621"/>
            </a:xfrm>
            <a:custGeom>
              <a:avLst/>
              <a:gdLst/>
              <a:ahLst/>
              <a:cxnLst/>
              <a:rect l="l" t="t" r="r" b="b"/>
              <a:pathLst>
                <a:path w="1228" h="2392" extrusionOk="0">
                  <a:moveTo>
                    <a:pt x="112" y="1"/>
                  </a:moveTo>
                  <a:cubicBezTo>
                    <a:pt x="60" y="1"/>
                    <a:pt x="1" y="63"/>
                    <a:pt x="34" y="112"/>
                  </a:cubicBezTo>
                  <a:cubicBezTo>
                    <a:pt x="451" y="815"/>
                    <a:pt x="796" y="1565"/>
                    <a:pt x="1058" y="2339"/>
                  </a:cubicBezTo>
                  <a:cubicBezTo>
                    <a:pt x="1072" y="2376"/>
                    <a:pt x="1102" y="2392"/>
                    <a:pt x="1132" y="2392"/>
                  </a:cubicBezTo>
                  <a:cubicBezTo>
                    <a:pt x="1180" y="2392"/>
                    <a:pt x="1227" y="2354"/>
                    <a:pt x="1213" y="2303"/>
                  </a:cubicBezTo>
                  <a:cubicBezTo>
                    <a:pt x="939" y="1506"/>
                    <a:pt x="594" y="755"/>
                    <a:pt x="165" y="41"/>
                  </a:cubicBezTo>
                  <a:cubicBezTo>
                    <a:pt x="154" y="12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52;p14"/>
            <p:cNvSpPr/>
            <p:nvPr/>
          </p:nvSpPr>
          <p:spPr>
            <a:xfrm>
              <a:off x="4395194" y="2456578"/>
              <a:ext cx="16610" cy="22584"/>
            </a:xfrm>
            <a:custGeom>
              <a:avLst/>
              <a:gdLst/>
              <a:ahLst/>
              <a:cxnLst/>
              <a:rect l="l" t="t" r="r" b="b"/>
              <a:pathLst>
                <a:path w="664" h="893" extrusionOk="0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177" y="363"/>
                    <a:pt x="344" y="613"/>
                    <a:pt x="499" y="863"/>
                  </a:cubicBezTo>
                  <a:cubicBezTo>
                    <a:pt x="509" y="884"/>
                    <a:pt x="529" y="893"/>
                    <a:pt x="550" y="893"/>
                  </a:cubicBezTo>
                  <a:cubicBezTo>
                    <a:pt x="602" y="893"/>
                    <a:pt x="663" y="842"/>
                    <a:pt x="630" y="792"/>
                  </a:cubicBezTo>
                  <a:cubicBezTo>
                    <a:pt x="475" y="542"/>
                    <a:pt x="332" y="280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53;p14"/>
            <p:cNvSpPr/>
            <p:nvPr/>
          </p:nvSpPr>
          <p:spPr>
            <a:xfrm>
              <a:off x="4385702" y="2467276"/>
              <a:ext cx="11865" cy="17830"/>
            </a:xfrm>
            <a:custGeom>
              <a:avLst/>
              <a:gdLst/>
              <a:ahLst/>
              <a:cxnLst/>
              <a:rect l="l" t="t" r="r" b="b"/>
              <a:pathLst>
                <a:path w="465" h="725" extrusionOk="0">
                  <a:moveTo>
                    <a:pt x="72" y="1"/>
                  </a:moveTo>
                  <a:cubicBezTo>
                    <a:pt x="62" y="1"/>
                    <a:pt x="54" y="2"/>
                    <a:pt x="48" y="5"/>
                  </a:cubicBezTo>
                  <a:cubicBezTo>
                    <a:pt x="13" y="17"/>
                    <a:pt x="1" y="65"/>
                    <a:pt x="13" y="113"/>
                  </a:cubicBezTo>
                  <a:cubicBezTo>
                    <a:pt x="120" y="303"/>
                    <a:pt x="203" y="494"/>
                    <a:pt x="310" y="696"/>
                  </a:cubicBezTo>
                  <a:cubicBezTo>
                    <a:pt x="319" y="713"/>
                    <a:pt x="353" y="724"/>
                    <a:pt x="385" y="724"/>
                  </a:cubicBezTo>
                  <a:cubicBezTo>
                    <a:pt x="396" y="724"/>
                    <a:pt x="408" y="723"/>
                    <a:pt x="417" y="720"/>
                  </a:cubicBezTo>
                  <a:cubicBezTo>
                    <a:pt x="453" y="708"/>
                    <a:pt x="465" y="660"/>
                    <a:pt x="453" y="613"/>
                  </a:cubicBezTo>
                  <a:cubicBezTo>
                    <a:pt x="358" y="422"/>
                    <a:pt x="251" y="232"/>
                    <a:pt x="155" y="41"/>
                  </a:cubicBezTo>
                  <a:cubicBezTo>
                    <a:pt x="138" y="14"/>
                    <a:pt x="10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4;p14"/>
            <p:cNvSpPr/>
            <p:nvPr/>
          </p:nvSpPr>
          <p:spPr>
            <a:xfrm>
              <a:off x="4240955" y="2351976"/>
              <a:ext cx="145934" cy="139073"/>
            </a:xfrm>
            <a:custGeom>
              <a:avLst/>
              <a:gdLst/>
              <a:ahLst/>
              <a:cxnLst/>
              <a:rect l="l" t="t" r="r" b="b"/>
              <a:pathLst>
                <a:path w="5847" h="5593" extrusionOk="0">
                  <a:moveTo>
                    <a:pt x="4810" y="1600"/>
                  </a:moveTo>
                  <a:lnTo>
                    <a:pt x="4810" y="1600"/>
                  </a:lnTo>
                  <a:cubicBezTo>
                    <a:pt x="4846" y="1707"/>
                    <a:pt x="4882" y="1827"/>
                    <a:pt x="4906" y="1934"/>
                  </a:cubicBezTo>
                  <a:cubicBezTo>
                    <a:pt x="4894" y="1934"/>
                    <a:pt x="4882" y="1934"/>
                    <a:pt x="4870" y="1946"/>
                  </a:cubicBezTo>
                  <a:cubicBezTo>
                    <a:pt x="4846" y="1827"/>
                    <a:pt x="4834" y="1719"/>
                    <a:pt x="4810" y="1600"/>
                  </a:cubicBezTo>
                  <a:close/>
                  <a:moveTo>
                    <a:pt x="3513" y="2184"/>
                  </a:moveTo>
                  <a:cubicBezTo>
                    <a:pt x="3524" y="2196"/>
                    <a:pt x="3536" y="2196"/>
                    <a:pt x="3536" y="2208"/>
                  </a:cubicBezTo>
                  <a:cubicBezTo>
                    <a:pt x="3524" y="2208"/>
                    <a:pt x="3524" y="2231"/>
                    <a:pt x="3513" y="2243"/>
                  </a:cubicBezTo>
                  <a:cubicBezTo>
                    <a:pt x="3513" y="2243"/>
                    <a:pt x="3513" y="2255"/>
                    <a:pt x="3501" y="2255"/>
                  </a:cubicBezTo>
                  <a:cubicBezTo>
                    <a:pt x="3477" y="2243"/>
                    <a:pt x="3465" y="2243"/>
                    <a:pt x="3453" y="2243"/>
                  </a:cubicBezTo>
                  <a:lnTo>
                    <a:pt x="3513" y="2184"/>
                  </a:lnTo>
                  <a:close/>
                  <a:moveTo>
                    <a:pt x="5429" y="2243"/>
                  </a:moveTo>
                  <a:cubicBezTo>
                    <a:pt x="5465" y="2386"/>
                    <a:pt x="5489" y="2541"/>
                    <a:pt x="5489" y="2684"/>
                  </a:cubicBezTo>
                  <a:cubicBezTo>
                    <a:pt x="5489" y="2600"/>
                    <a:pt x="5465" y="2529"/>
                    <a:pt x="5441" y="2446"/>
                  </a:cubicBezTo>
                  <a:cubicBezTo>
                    <a:pt x="5429" y="2374"/>
                    <a:pt x="5429" y="2303"/>
                    <a:pt x="5429" y="2243"/>
                  </a:cubicBezTo>
                  <a:close/>
                  <a:moveTo>
                    <a:pt x="3370" y="2970"/>
                  </a:moveTo>
                  <a:cubicBezTo>
                    <a:pt x="3358" y="3041"/>
                    <a:pt x="3346" y="3124"/>
                    <a:pt x="3346" y="3196"/>
                  </a:cubicBezTo>
                  <a:cubicBezTo>
                    <a:pt x="3346" y="3160"/>
                    <a:pt x="3334" y="3124"/>
                    <a:pt x="3334" y="3077"/>
                  </a:cubicBezTo>
                  <a:cubicBezTo>
                    <a:pt x="3346" y="3041"/>
                    <a:pt x="3358" y="3017"/>
                    <a:pt x="3370" y="2970"/>
                  </a:cubicBezTo>
                  <a:close/>
                  <a:moveTo>
                    <a:pt x="3215" y="3315"/>
                  </a:moveTo>
                  <a:lnTo>
                    <a:pt x="3215" y="3327"/>
                  </a:lnTo>
                  <a:lnTo>
                    <a:pt x="3203" y="3327"/>
                  </a:lnTo>
                  <a:cubicBezTo>
                    <a:pt x="3215" y="3327"/>
                    <a:pt x="3215" y="3315"/>
                    <a:pt x="3215" y="3315"/>
                  </a:cubicBezTo>
                  <a:close/>
                  <a:moveTo>
                    <a:pt x="3001" y="1791"/>
                  </a:moveTo>
                  <a:cubicBezTo>
                    <a:pt x="3203" y="1791"/>
                    <a:pt x="3322" y="1850"/>
                    <a:pt x="3405" y="1957"/>
                  </a:cubicBezTo>
                  <a:cubicBezTo>
                    <a:pt x="3370" y="2029"/>
                    <a:pt x="3346" y="2088"/>
                    <a:pt x="3322" y="2148"/>
                  </a:cubicBezTo>
                  <a:cubicBezTo>
                    <a:pt x="3001" y="2469"/>
                    <a:pt x="2870" y="2922"/>
                    <a:pt x="2989" y="3362"/>
                  </a:cubicBezTo>
                  <a:cubicBezTo>
                    <a:pt x="2941" y="3362"/>
                    <a:pt x="2917" y="3362"/>
                    <a:pt x="2870" y="3339"/>
                  </a:cubicBezTo>
                  <a:cubicBezTo>
                    <a:pt x="2096" y="3208"/>
                    <a:pt x="2203" y="1791"/>
                    <a:pt x="3001" y="1791"/>
                  </a:cubicBezTo>
                  <a:close/>
                  <a:moveTo>
                    <a:pt x="4703" y="3089"/>
                  </a:moveTo>
                  <a:lnTo>
                    <a:pt x="4703" y="3089"/>
                  </a:lnTo>
                  <a:cubicBezTo>
                    <a:pt x="4656" y="3279"/>
                    <a:pt x="4584" y="3446"/>
                    <a:pt x="4489" y="3612"/>
                  </a:cubicBezTo>
                  <a:cubicBezTo>
                    <a:pt x="4405" y="3732"/>
                    <a:pt x="4298" y="3851"/>
                    <a:pt x="4191" y="3958"/>
                  </a:cubicBezTo>
                  <a:cubicBezTo>
                    <a:pt x="4227" y="3910"/>
                    <a:pt x="4239" y="3862"/>
                    <a:pt x="4263" y="3815"/>
                  </a:cubicBezTo>
                  <a:cubicBezTo>
                    <a:pt x="4465" y="3612"/>
                    <a:pt x="4596" y="3362"/>
                    <a:pt x="4703" y="3089"/>
                  </a:cubicBezTo>
                  <a:close/>
                  <a:moveTo>
                    <a:pt x="5477" y="2981"/>
                  </a:moveTo>
                  <a:lnTo>
                    <a:pt x="5477" y="2981"/>
                  </a:lnTo>
                  <a:cubicBezTo>
                    <a:pt x="5441" y="3374"/>
                    <a:pt x="5346" y="3732"/>
                    <a:pt x="5156" y="4053"/>
                  </a:cubicBezTo>
                  <a:cubicBezTo>
                    <a:pt x="5263" y="3791"/>
                    <a:pt x="5370" y="3505"/>
                    <a:pt x="5429" y="3220"/>
                  </a:cubicBezTo>
                  <a:cubicBezTo>
                    <a:pt x="5441" y="3148"/>
                    <a:pt x="5453" y="3053"/>
                    <a:pt x="5477" y="2981"/>
                  </a:cubicBezTo>
                  <a:close/>
                  <a:moveTo>
                    <a:pt x="4513" y="3910"/>
                  </a:moveTo>
                  <a:lnTo>
                    <a:pt x="4513" y="3910"/>
                  </a:lnTo>
                  <a:cubicBezTo>
                    <a:pt x="4429" y="4077"/>
                    <a:pt x="4358" y="4232"/>
                    <a:pt x="4275" y="4386"/>
                  </a:cubicBezTo>
                  <a:cubicBezTo>
                    <a:pt x="4239" y="4374"/>
                    <a:pt x="4227" y="4351"/>
                    <a:pt x="4215" y="4339"/>
                  </a:cubicBezTo>
                  <a:cubicBezTo>
                    <a:pt x="4310" y="4208"/>
                    <a:pt x="4417" y="4053"/>
                    <a:pt x="4513" y="3910"/>
                  </a:cubicBezTo>
                  <a:close/>
                  <a:moveTo>
                    <a:pt x="4929" y="4267"/>
                  </a:moveTo>
                  <a:lnTo>
                    <a:pt x="4882" y="4398"/>
                  </a:lnTo>
                  <a:cubicBezTo>
                    <a:pt x="4870" y="4422"/>
                    <a:pt x="4882" y="4446"/>
                    <a:pt x="4894" y="4458"/>
                  </a:cubicBezTo>
                  <a:cubicBezTo>
                    <a:pt x="4786" y="4577"/>
                    <a:pt x="4667" y="4696"/>
                    <a:pt x="4548" y="4803"/>
                  </a:cubicBezTo>
                  <a:cubicBezTo>
                    <a:pt x="4667" y="4684"/>
                    <a:pt x="4775" y="4529"/>
                    <a:pt x="4858" y="4386"/>
                  </a:cubicBezTo>
                  <a:cubicBezTo>
                    <a:pt x="4894" y="4339"/>
                    <a:pt x="4906" y="4291"/>
                    <a:pt x="4929" y="4267"/>
                  </a:cubicBezTo>
                  <a:close/>
                  <a:moveTo>
                    <a:pt x="691" y="2124"/>
                  </a:moveTo>
                  <a:lnTo>
                    <a:pt x="691" y="2124"/>
                  </a:lnTo>
                  <a:cubicBezTo>
                    <a:pt x="560" y="2719"/>
                    <a:pt x="619" y="3362"/>
                    <a:pt x="857" y="3910"/>
                  </a:cubicBezTo>
                  <a:cubicBezTo>
                    <a:pt x="1143" y="4577"/>
                    <a:pt x="1667" y="5041"/>
                    <a:pt x="2274" y="5267"/>
                  </a:cubicBezTo>
                  <a:cubicBezTo>
                    <a:pt x="1727" y="5160"/>
                    <a:pt x="1250" y="4851"/>
                    <a:pt x="917" y="4374"/>
                  </a:cubicBezTo>
                  <a:cubicBezTo>
                    <a:pt x="476" y="3720"/>
                    <a:pt x="429" y="2862"/>
                    <a:pt x="691" y="2124"/>
                  </a:cubicBezTo>
                  <a:close/>
                  <a:moveTo>
                    <a:pt x="3040" y="1"/>
                  </a:moveTo>
                  <a:cubicBezTo>
                    <a:pt x="2242" y="1"/>
                    <a:pt x="1463" y="440"/>
                    <a:pt x="953" y="1053"/>
                  </a:cubicBezTo>
                  <a:cubicBezTo>
                    <a:pt x="214" y="1946"/>
                    <a:pt x="0" y="3267"/>
                    <a:pt x="536" y="4315"/>
                  </a:cubicBezTo>
                  <a:cubicBezTo>
                    <a:pt x="949" y="5090"/>
                    <a:pt x="1736" y="5593"/>
                    <a:pt x="2589" y="5593"/>
                  </a:cubicBezTo>
                  <a:cubicBezTo>
                    <a:pt x="2744" y="5593"/>
                    <a:pt x="2902" y="5576"/>
                    <a:pt x="3060" y="5541"/>
                  </a:cubicBezTo>
                  <a:cubicBezTo>
                    <a:pt x="4060" y="5470"/>
                    <a:pt x="5001" y="4863"/>
                    <a:pt x="5406" y="3934"/>
                  </a:cubicBezTo>
                  <a:cubicBezTo>
                    <a:pt x="5846" y="2910"/>
                    <a:pt x="5644" y="1672"/>
                    <a:pt x="4834" y="874"/>
                  </a:cubicBezTo>
                  <a:cubicBezTo>
                    <a:pt x="4775" y="814"/>
                    <a:pt x="4727" y="767"/>
                    <a:pt x="4667" y="719"/>
                  </a:cubicBezTo>
                  <a:cubicBezTo>
                    <a:pt x="4429" y="457"/>
                    <a:pt x="4120" y="267"/>
                    <a:pt x="3774" y="160"/>
                  </a:cubicBezTo>
                  <a:cubicBezTo>
                    <a:pt x="3763" y="148"/>
                    <a:pt x="3751" y="124"/>
                    <a:pt x="3715" y="112"/>
                  </a:cubicBezTo>
                  <a:cubicBezTo>
                    <a:pt x="3492" y="36"/>
                    <a:pt x="3265" y="1"/>
                    <a:pt x="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55;p14"/>
          <p:cNvGrpSpPr>
            <a:grpSpLocks/>
          </p:cNvGrpSpPr>
          <p:nvPr/>
        </p:nvGrpSpPr>
        <p:grpSpPr bwMode="auto">
          <a:xfrm rot="9028909">
            <a:off x="7859713" y="4114800"/>
            <a:ext cx="1143000" cy="858838"/>
            <a:chOff x="2001121" y="270931"/>
            <a:chExt cx="1143220" cy="858772"/>
          </a:xfrm>
        </p:grpSpPr>
        <p:sp>
          <p:nvSpPr>
            <p:cNvPr id="37" name="Google Shape;356;p14"/>
            <p:cNvSpPr/>
            <p:nvPr/>
          </p:nvSpPr>
          <p:spPr>
            <a:xfrm>
              <a:off x="2625837" y="274190"/>
              <a:ext cx="36520" cy="42859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57;p14"/>
            <p:cNvSpPr/>
            <p:nvPr/>
          </p:nvSpPr>
          <p:spPr>
            <a:xfrm>
              <a:off x="2617768" y="407761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58;p14"/>
            <p:cNvSpPr/>
            <p:nvPr/>
          </p:nvSpPr>
          <p:spPr>
            <a:xfrm>
              <a:off x="3110870" y="569110"/>
              <a:ext cx="39696" cy="3492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59;p14"/>
            <p:cNvSpPr/>
            <p:nvPr/>
          </p:nvSpPr>
          <p:spPr>
            <a:xfrm>
              <a:off x="2080755" y="601992"/>
              <a:ext cx="49222" cy="39685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60;p14"/>
            <p:cNvSpPr/>
            <p:nvPr/>
          </p:nvSpPr>
          <p:spPr>
            <a:xfrm>
              <a:off x="2282317" y="741532"/>
              <a:ext cx="38107" cy="31748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61;p14"/>
            <p:cNvSpPr/>
            <p:nvPr/>
          </p:nvSpPr>
          <p:spPr>
            <a:xfrm>
              <a:off x="2256175" y="1101375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62;p14"/>
            <p:cNvSpPr/>
            <p:nvPr/>
          </p:nvSpPr>
          <p:spPr>
            <a:xfrm>
              <a:off x="2002042" y="983064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63;p14"/>
            <p:cNvSpPr/>
            <p:nvPr/>
          </p:nvSpPr>
          <p:spPr>
            <a:xfrm>
              <a:off x="2349466" y="839620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64;p14"/>
            <p:cNvSpPr/>
            <p:nvPr/>
          </p:nvSpPr>
          <p:spPr>
            <a:xfrm>
              <a:off x="2743309" y="580738"/>
              <a:ext cx="38107" cy="26985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65;p14"/>
            <p:cNvSpPr/>
            <p:nvPr/>
          </p:nvSpPr>
          <p:spPr>
            <a:xfrm>
              <a:off x="2441241" y="365644"/>
              <a:ext cx="36519" cy="28573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366;p14"/>
          <p:cNvSpPr/>
          <p:nvPr/>
        </p:nvSpPr>
        <p:spPr>
          <a:xfrm rot="10800000" flipH="1">
            <a:off x="0" y="3897313"/>
            <a:ext cx="2849563" cy="1246187"/>
          </a:xfrm>
          <a:custGeom>
            <a:avLst/>
            <a:gdLst/>
            <a:ahLst/>
            <a:cxnLst/>
            <a:rect l="l" t="t" r="r" b="b"/>
            <a:pathLst>
              <a:path w="63616" h="27838" extrusionOk="0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67;p14"/>
          <p:cNvSpPr/>
          <p:nvPr/>
        </p:nvSpPr>
        <p:spPr>
          <a:xfrm>
            <a:off x="5481638" y="0"/>
            <a:ext cx="3340100" cy="569913"/>
          </a:xfrm>
          <a:custGeom>
            <a:avLst/>
            <a:gdLst/>
            <a:ahLst/>
            <a:cxnLst/>
            <a:rect l="l" t="t" r="r" b="b"/>
            <a:pathLst>
              <a:path w="133648" h="22787" extrusionOk="0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4"/>
          <p:cNvSpPr txBox="1">
            <a:spLocks noGrp="1"/>
          </p:cNvSpPr>
          <p:nvPr>
            <p:ph type="subTitle" idx="1"/>
          </p:nvPr>
        </p:nvSpPr>
        <p:spPr>
          <a:xfrm>
            <a:off x="903676" y="17328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subTitle" idx="2"/>
          </p:nvPr>
        </p:nvSpPr>
        <p:spPr>
          <a:xfrm>
            <a:off x="905625" y="20932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1" name="Google Shape;371;p14"/>
          <p:cNvSpPr txBox="1">
            <a:spLocks noGrp="1"/>
          </p:cNvSpPr>
          <p:nvPr>
            <p:ph type="subTitle" idx="3"/>
          </p:nvPr>
        </p:nvSpPr>
        <p:spPr>
          <a:xfrm>
            <a:off x="3535126" y="17328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2" name="Google Shape;372;p14"/>
          <p:cNvSpPr txBox="1">
            <a:spLocks noGrp="1"/>
          </p:cNvSpPr>
          <p:nvPr>
            <p:ph type="subTitle" idx="4"/>
          </p:nvPr>
        </p:nvSpPr>
        <p:spPr>
          <a:xfrm>
            <a:off x="3535125" y="20932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subTitle" idx="5"/>
          </p:nvPr>
        </p:nvSpPr>
        <p:spPr>
          <a:xfrm>
            <a:off x="6164625" y="17328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4" name="Google Shape;374;p14"/>
          <p:cNvSpPr txBox="1">
            <a:spLocks noGrp="1"/>
          </p:cNvSpPr>
          <p:nvPr>
            <p:ph type="subTitle" idx="6"/>
          </p:nvPr>
        </p:nvSpPr>
        <p:spPr>
          <a:xfrm>
            <a:off x="6164625" y="20932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5" name="Google Shape;375;p14"/>
          <p:cNvSpPr txBox="1">
            <a:spLocks noGrp="1"/>
          </p:cNvSpPr>
          <p:nvPr>
            <p:ph type="subTitle" idx="7"/>
          </p:nvPr>
        </p:nvSpPr>
        <p:spPr>
          <a:xfrm>
            <a:off x="905626" y="34944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8"/>
          </p:nvPr>
        </p:nvSpPr>
        <p:spPr>
          <a:xfrm>
            <a:off x="905625" y="38548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subTitle" idx="9"/>
          </p:nvPr>
        </p:nvSpPr>
        <p:spPr>
          <a:xfrm>
            <a:off x="3535126" y="34944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13"/>
          </p:nvPr>
        </p:nvSpPr>
        <p:spPr>
          <a:xfrm>
            <a:off x="3535125" y="38548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subTitle" idx="14"/>
          </p:nvPr>
        </p:nvSpPr>
        <p:spPr>
          <a:xfrm>
            <a:off x="6164625" y="3494484"/>
            <a:ext cx="2075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15"/>
          </p:nvPr>
        </p:nvSpPr>
        <p:spPr>
          <a:xfrm>
            <a:off x="6164625" y="3854850"/>
            <a:ext cx="2075700" cy="88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2;p15"/>
          <p:cNvSpPr/>
          <p:nvPr/>
        </p:nvSpPr>
        <p:spPr>
          <a:xfrm>
            <a:off x="0" y="1760538"/>
            <a:ext cx="9144000" cy="3382962"/>
          </a:xfrm>
          <a:custGeom>
            <a:avLst/>
            <a:gdLst/>
            <a:ahLst/>
            <a:cxnLst/>
            <a:rect l="l" t="t" r="r" b="b"/>
            <a:pathLst>
              <a:path w="86774" h="86347" extrusionOk="0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383;p15"/>
          <p:cNvGrpSpPr>
            <a:grpSpLocks/>
          </p:cNvGrpSpPr>
          <p:nvPr/>
        </p:nvGrpSpPr>
        <p:grpSpPr bwMode="auto">
          <a:xfrm>
            <a:off x="-88900" y="1016000"/>
            <a:ext cx="752475" cy="623888"/>
            <a:chOff x="3867150" y="1292450"/>
            <a:chExt cx="376550" cy="311700"/>
          </a:xfrm>
        </p:grpSpPr>
        <p:sp>
          <p:nvSpPr>
            <p:cNvPr id="11" name="Google Shape;384;p15"/>
            <p:cNvSpPr/>
            <p:nvPr/>
          </p:nvSpPr>
          <p:spPr>
            <a:xfrm>
              <a:off x="3867150" y="1292450"/>
              <a:ext cx="376550" cy="311700"/>
            </a:xfrm>
            <a:custGeom>
              <a:avLst/>
              <a:gdLst/>
              <a:ahLst/>
              <a:cxnLst/>
              <a:rect l="l" t="t" r="r" b="b"/>
              <a:pathLst>
                <a:path w="15062" h="12468" extrusionOk="0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85;p15"/>
            <p:cNvSpPr/>
            <p:nvPr/>
          </p:nvSpPr>
          <p:spPr>
            <a:xfrm>
              <a:off x="4066547" y="1485181"/>
              <a:ext cx="42898" cy="63450"/>
            </a:xfrm>
            <a:custGeom>
              <a:avLst/>
              <a:gdLst/>
              <a:ahLst/>
              <a:cxnLst/>
              <a:rect l="l" t="t" r="r" b="b"/>
              <a:pathLst>
                <a:path w="1726" h="2543" extrusionOk="0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86;p15"/>
            <p:cNvSpPr/>
            <p:nvPr/>
          </p:nvSpPr>
          <p:spPr>
            <a:xfrm>
              <a:off x="4090379" y="1493112"/>
              <a:ext cx="27010" cy="38863"/>
            </a:xfrm>
            <a:custGeom>
              <a:avLst/>
              <a:gdLst/>
              <a:ahLst/>
              <a:cxnLst/>
              <a:rect l="l" t="t" r="r" b="b"/>
              <a:pathLst>
                <a:path w="1093" h="1536" extrusionOk="0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87;p15"/>
            <p:cNvSpPr/>
            <p:nvPr/>
          </p:nvSpPr>
          <p:spPr>
            <a:xfrm>
              <a:off x="4106267" y="1496284"/>
              <a:ext cx="15888" cy="17449"/>
            </a:xfrm>
            <a:custGeom>
              <a:avLst/>
              <a:gdLst/>
              <a:ahLst/>
              <a:cxnLst/>
              <a:rect l="l" t="t" r="r" b="b"/>
              <a:pathLst>
                <a:path w="628" h="720" extrusionOk="0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88;p15"/>
            <p:cNvSpPr/>
            <p:nvPr/>
          </p:nvSpPr>
          <p:spPr>
            <a:xfrm>
              <a:off x="4118183" y="1490732"/>
              <a:ext cx="9533" cy="11897"/>
            </a:xfrm>
            <a:custGeom>
              <a:avLst/>
              <a:gdLst/>
              <a:ahLst/>
              <a:cxnLst/>
              <a:rect l="l" t="t" r="r" b="b"/>
              <a:pathLst>
                <a:path w="382" h="474" extrusionOk="0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89;p15"/>
            <p:cNvSpPr/>
            <p:nvPr/>
          </p:nvSpPr>
          <p:spPr>
            <a:xfrm>
              <a:off x="4125333" y="1473283"/>
              <a:ext cx="9533" cy="11897"/>
            </a:xfrm>
            <a:custGeom>
              <a:avLst/>
              <a:gdLst/>
              <a:ahLst/>
              <a:cxnLst/>
              <a:rect l="l" t="t" r="r" b="b"/>
              <a:pathLst>
                <a:path w="370" h="474" extrusionOk="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90;p15"/>
            <p:cNvSpPr/>
            <p:nvPr/>
          </p:nvSpPr>
          <p:spPr>
            <a:xfrm>
              <a:off x="4113417" y="1432041"/>
              <a:ext cx="30188" cy="39656"/>
            </a:xfrm>
            <a:custGeom>
              <a:avLst/>
              <a:gdLst/>
              <a:ahLst/>
              <a:cxnLst/>
              <a:rect l="l" t="t" r="r" b="b"/>
              <a:pathLst>
                <a:path w="1200" h="1600" extrusionOk="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91;p15"/>
            <p:cNvSpPr/>
            <p:nvPr/>
          </p:nvSpPr>
          <p:spPr>
            <a:xfrm>
              <a:off x="4138838" y="1440765"/>
              <a:ext cx="13505" cy="18242"/>
            </a:xfrm>
            <a:custGeom>
              <a:avLst/>
              <a:gdLst/>
              <a:ahLst/>
              <a:cxnLst/>
              <a:rect l="l" t="t" r="r" b="b"/>
              <a:pathLst>
                <a:path w="549" h="730" extrusionOk="0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92;p15"/>
            <p:cNvSpPr/>
            <p:nvPr/>
          </p:nvSpPr>
          <p:spPr>
            <a:xfrm>
              <a:off x="4146782" y="1428075"/>
              <a:ext cx="11916" cy="15069"/>
            </a:xfrm>
            <a:custGeom>
              <a:avLst/>
              <a:gdLst/>
              <a:ahLst/>
              <a:cxnLst/>
              <a:rect l="l" t="t" r="r" b="b"/>
              <a:pathLst>
                <a:path w="478" h="623" extrusionOk="0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93;p15"/>
            <p:cNvSpPr/>
            <p:nvPr/>
          </p:nvSpPr>
          <p:spPr>
            <a:xfrm>
              <a:off x="4152343" y="1412213"/>
              <a:ext cx="11916" cy="14276"/>
            </a:xfrm>
            <a:custGeom>
              <a:avLst/>
              <a:gdLst/>
              <a:ahLst/>
              <a:cxnLst/>
              <a:rect l="l" t="t" r="r" b="b"/>
              <a:pathLst>
                <a:path w="477" h="580" extrusionOk="0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94;p15"/>
            <p:cNvSpPr/>
            <p:nvPr/>
          </p:nvSpPr>
          <p:spPr>
            <a:xfrm>
              <a:off x="4162670" y="1404281"/>
              <a:ext cx="8739" cy="7931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95;p15"/>
            <p:cNvSpPr/>
            <p:nvPr/>
          </p:nvSpPr>
          <p:spPr>
            <a:xfrm>
              <a:off x="4170614" y="1382867"/>
              <a:ext cx="11122" cy="11104"/>
            </a:xfrm>
            <a:custGeom>
              <a:avLst/>
              <a:gdLst/>
              <a:ahLst/>
              <a:cxnLst/>
              <a:rect l="l" t="t" r="r" b="b"/>
              <a:pathLst>
                <a:path w="441" h="462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96;p15"/>
            <p:cNvSpPr/>
            <p:nvPr/>
          </p:nvSpPr>
          <p:spPr>
            <a:xfrm>
              <a:off x="3914815" y="1356694"/>
              <a:ext cx="53226" cy="46794"/>
            </a:xfrm>
            <a:custGeom>
              <a:avLst/>
              <a:gdLst/>
              <a:ahLst/>
              <a:cxnLst/>
              <a:rect l="l" t="t" r="r" b="b"/>
              <a:pathLst>
                <a:path w="2127" h="1861" extrusionOk="0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97;p15"/>
            <p:cNvSpPr/>
            <p:nvPr/>
          </p:nvSpPr>
          <p:spPr>
            <a:xfrm>
              <a:off x="3949769" y="1360659"/>
              <a:ext cx="17477" cy="15070"/>
            </a:xfrm>
            <a:custGeom>
              <a:avLst/>
              <a:gdLst/>
              <a:ahLst/>
              <a:cxnLst/>
              <a:rect l="l" t="t" r="r" b="b"/>
              <a:pathLst>
                <a:path w="703" h="626" extrusionOk="0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98;p15"/>
            <p:cNvSpPr/>
            <p:nvPr/>
          </p:nvSpPr>
          <p:spPr>
            <a:xfrm>
              <a:off x="3972012" y="1365418"/>
              <a:ext cx="8739" cy="7931"/>
            </a:xfrm>
            <a:custGeom>
              <a:avLst/>
              <a:gdLst/>
              <a:ahLst/>
              <a:cxnLst/>
              <a:rect l="l" t="t" r="r" b="b"/>
              <a:pathLst>
                <a:path w="358" h="311" extrusionOk="0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99;p15"/>
            <p:cNvSpPr/>
            <p:nvPr/>
          </p:nvSpPr>
          <p:spPr>
            <a:xfrm>
              <a:off x="3983928" y="1358280"/>
              <a:ext cx="11122" cy="11897"/>
            </a:xfrm>
            <a:custGeom>
              <a:avLst/>
              <a:gdLst/>
              <a:ahLst/>
              <a:cxnLst/>
              <a:rect l="l" t="t" r="r" b="b"/>
              <a:pathLst>
                <a:path w="429" h="478" extrusionOk="0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00;p15"/>
            <p:cNvSpPr/>
            <p:nvPr/>
          </p:nvSpPr>
          <p:spPr>
            <a:xfrm>
              <a:off x="4002200" y="1349555"/>
              <a:ext cx="23832" cy="24587"/>
            </a:xfrm>
            <a:custGeom>
              <a:avLst/>
              <a:gdLst/>
              <a:ahLst/>
              <a:cxnLst/>
              <a:rect l="l" t="t" r="r" b="b"/>
              <a:pathLst>
                <a:path w="975" h="989" extrusionOk="0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01;p15"/>
            <p:cNvSpPr/>
            <p:nvPr/>
          </p:nvSpPr>
          <p:spPr>
            <a:xfrm>
              <a:off x="4020471" y="1347176"/>
              <a:ext cx="14299" cy="15863"/>
            </a:xfrm>
            <a:custGeom>
              <a:avLst/>
              <a:gdLst/>
              <a:ahLst/>
              <a:cxnLst/>
              <a:rect l="l" t="t" r="r" b="b"/>
              <a:pathLst>
                <a:path w="585" h="627" extrusionOk="0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02;p15"/>
            <p:cNvSpPr/>
            <p:nvPr/>
          </p:nvSpPr>
          <p:spPr>
            <a:xfrm>
              <a:off x="4038742" y="1345590"/>
              <a:ext cx="11122" cy="11104"/>
            </a:xfrm>
            <a:custGeom>
              <a:avLst/>
              <a:gdLst/>
              <a:ahLst/>
              <a:cxnLst/>
              <a:rect l="l" t="t" r="r" b="b"/>
              <a:pathLst>
                <a:path w="430" h="463" extrusionOk="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03;p15"/>
            <p:cNvSpPr/>
            <p:nvPr/>
          </p:nvSpPr>
          <p:spPr>
            <a:xfrm>
              <a:off x="4058603" y="1340038"/>
              <a:ext cx="11916" cy="11897"/>
            </a:xfrm>
            <a:custGeom>
              <a:avLst/>
              <a:gdLst/>
              <a:ahLst/>
              <a:cxnLst/>
              <a:rect l="l" t="t" r="r" b="b"/>
              <a:pathLst>
                <a:path w="477" h="453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04;p15"/>
            <p:cNvSpPr/>
            <p:nvPr/>
          </p:nvSpPr>
          <p:spPr>
            <a:xfrm>
              <a:off x="4074491" y="1340831"/>
              <a:ext cx="11122" cy="7931"/>
            </a:xfrm>
            <a:custGeom>
              <a:avLst/>
              <a:gdLst/>
              <a:ahLst/>
              <a:cxnLst/>
              <a:rect l="l" t="t" r="r" b="b"/>
              <a:pathLst>
                <a:path w="442" h="346" extrusionOk="0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05;p15"/>
            <p:cNvSpPr/>
            <p:nvPr/>
          </p:nvSpPr>
          <p:spPr>
            <a:xfrm>
              <a:off x="4097529" y="1334486"/>
              <a:ext cx="8739" cy="7931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06;p15"/>
            <p:cNvSpPr/>
            <p:nvPr/>
          </p:nvSpPr>
          <p:spPr>
            <a:xfrm>
              <a:off x="4038742" y="1450283"/>
              <a:ext cx="15094" cy="15069"/>
            </a:xfrm>
            <a:custGeom>
              <a:avLst/>
              <a:gdLst/>
              <a:ahLst/>
              <a:cxnLst/>
              <a:rect l="l" t="t" r="r" b="b"/>
              <a:pathLst>
                <a:path w="585" h="608" extrusionOk="0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07;p15"/>
            <p:cNvSpPr/>
            <p:nvPr/>
          </p:nvSpPr>
          <p:spPr>
            <a:xfrm>
              <a:off x="4053836" y="1443938"/>
              <a:ext cx="11916" cy="11897"/>
            </a:xfrm>
            <a:custGeom>
              <a:avLst/>
              <a:gdLst/>
              <a:ahLst/>
              <a:cxnLst/>
              <a:rect l="l" t="t" r="r" b="b"/>
              <a:pathLst>
                <a:path w="477" h="505" extrusionOk="0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08;p15"/>
            <p:cNvSpPr/>
            <p:nvPr/>
          </p:nvSpPr>
          <p:spPr>
            <a:xfrm>
              <a:off x="4070519" y="1434420"/>
              <a:ext cx="9533" cy="9518"/>
            </a:xfrm>
            <a:custGeom>
              <a:avLst/>
              <a:gdLst/>
              <a:ahLst/>
              <a:cxnLst/>
              <a:rect l="l" t="t" r="r" b="b"/>
              <a:pathLst>
                <a:path w="382" h="355" extrusionOk="0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09;p15"/>
            <p:cNvSpPr/>
            <p:nvPr/>
          </p:nvSpPr>
          <p:spPr>
            <a:xfrm>
              <a:off x="4077669" y="1426489"/>
              <a:ext cx="9533" cy="8724"/>
            </a:xfrm>
            <a:custGeom>
              <a:avLst/>
              <a:gdLst/>
              <a:ahLst/>
              <a:cxnLst/>
              <a:rect l="l" t="t" r="r" b="b"/>
              <a:pathLst>
                <a:path w="370" h="355" extrusionOk="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10;p15"/>
            <p:cNvSpPr/>
            <p:nvPr/>
          </p:nvSpPr>
          <p:spPr>
            <a:xfrm>
              <a:off x="4095146" y="1347969"/>
              <a:ext cx="102479" cy="69002"/>
            </a:xfrm>
            <a:custGeom>
              <a:avLst/>
              <a:gdLst/>
              <a:ahLst/>
              <a:cxnLst/>
              <a:rect l="l" t="t" r="r" b="b"/>
              <a:pathLst>
                <a:path w="4106" h="2761" extrusionOk="0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11;p15"/>
            <p:cNvSpPr/>
            <p:nvPr/>
          </p:nvSpPr>
          <p:spPr>
            <a:xfrm>
              <a:off x="4123744" y="1319416"/>
              <a:ext cx="44487" cy="20621"/>
            </a:xfrm>
            <a:custGeom>
              <a:avLst/>
              <a:gdLst/>
              <a:ahLst/>
              <a:cxnLst/>
              <a:rect l="l" t="t" r="r" b="b"/>
              <a:pathLst>
                <a:path w="1793" h="836" extrusionOk="0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412;p15"/>
          <p:cNvGrpSpPr>
            <a:grpSpLocks/>
          </p:cNvGrpSpPr>
          <p:nvPr/>
        </p:nvGrpSpPr>
        <p:grpSpPr bwMode="auto">
          <a:xfrm rot="1839049">
            <a:off x="8299450" y="4124325"/>
            <a:ext cx="590550" cy="887413"/>
            <a:chOff x="1104300" y="1297600"/>
            <a:chExt cx="228025" cy="343125"/>
          </a:xfrm>
        </p:grpSpPr>
        <p:sp>
          <p:nvSpPr>
            <p:cNvPr id="40" name="Google Shape;413;p15"/>
            <p:cNvSpPr/>
            <p:nvPr/>
          </p:nvSpPr>
          <p:spPr>
            <a:xfrm>
              <a:off x="1104300" y="1297600"/>
              <a:ext cx="228025" cy="343125"/>
            </a:xfrm>
            <a:custGeom>
              <a:avLst/>
              <a:gdLst/>
              <a:ahLst/>
              <a:cxnLst/>
              <a:rect l="l" t="t" r="r" b="b"/>
              <a:pathLst>
                <a:path w="9121" h="13725" extrusionOk="0">
                  <a:moveTo>
                    <a:pt x="5489" y="358"/>
                  </a:moveTo>
                  <a:lnTo>
                    <a:pt x="5489" y="2573"/>
                  </a:lnTo>
                  <a:lnTo>
                    <a:pt x="5132" y="2573"/>
                  </a:lnTo>
                  <a:cubicBezTo>
                    <a:pt x="5096" y="2573"/>
                    <a:pt x="5048" y="2596"/>
                    <a:pt x="5013" y="2632"/>
                  </a:cubicBezTo>
                  <a:cubicBezTo>
                    <a:pt x="4989" y="2668"/>
                    <a:pt x="4953" y="2716"/>
                    <a:pt x="4953" y="2751"/>
                  </a:cubicBezTo>
                  <a:cubicBezTo>
                    <a:pt x="4953" y="2847"/>
                    <a:pt x="5037" y="2930"/>
                    <a:pt x="5132" y="2930"/>
                  </a:cubicBezTo>
                  <a:lnTo>
                    <a:pt x="5489" y="2930"/>
                  </a:lnTo>
                  <a:lnTo>
                    <a:pt x="5489" y="3501"/>
                  </a:lnTo>
                  <a:lnTo>
                    <a:pt x="5025" y="3501"/>
                  </a:lnTo>
                  <a:cubicBezTo>
                    <a:pt x="4941" y="3501"/>
                    <a:pt x="4846" y="3573"/>
                    <a:pt x="4846" y="3680"/>
                  </a:cubicBezTo>
                  <a:cubicBezTo>
                    <a:pt x="4846" y="3763"/>
                    <a:pt x="4929" y="3859"/>
                    <a:pt x="5025" y="3859"/>
                  </a:cubicBezTo>
                  <a:lnTo>
                    <a:pt x="5489" y="3859"/>
                  </a:lnTo>
                  <a:lnTo>
                    <a:pt x="5489" y="4275"/>
                  </a:lnTo>
                  <a:lnTo>
                    <a:pt x="5108" y="4275"/>
                  </a:lnTo>
                  <a:cubicBezTo>
                    <a:pt x="5013" y="4275"/>
                    <a:pt x="4929" y="4347"/>
                    <a:pt x="4929" y="4454"/>
                  </a:cubicBezTo>
                  <a:cubicBezTo>
                    <a:pt x="4929" y="4537"/>
                    <a:pt x="5001" y="4632"/>
                    <a:pt x="5108" y="4632"/>
                  </a:cubicBezTo>
                  <a:lnTo>
                    <a:pt x="5489" y="4632"/>
                  </a:lnTo>
                  <a:lnTo>
                    <a:pt x="5489" y="5359"/>
                  </a:lnTo>
                  <a:cubicBezTo>
                    <a:pt x="5255" y="5302"/>
                    <a:pt x="5024" y="5275"/>
                    <a:pt x="4793" y="5275"/>
                  </a:cubicBezTo>
                  <a:cubicBezTo>
                    <a:pt x="4590" y="5275"/>
                    <a:pt x="4386" y="5296"/>
                    <a:pt x="4179" y="5335"/>
                  </a:cubicBezTo>
                  <a:cubicBezTo>
                    <a:pt x="4167" y="5311"/>
                    <a:pt x="4155" y="5299"/>
                    <a:pt x="4120" y="5287"/>
                  </a:cubicBezTo>
                  <a:lnTo>
                    <a:pt x="4120" y="358"/>
                  </a:lnTo>
                  <a:close/>
                  <a:moveTo>
                    <a:pt x="4783" y="5626"/>
                  </a:moveTo>
                  <a:cubicBezTo>
                    <a:pt x="4918" y="5626"/>
                    <a:pt x="5054" y="5635"/>
                    <a:pt x="5191" y="5656"/>
                  </a:cubicBezTo>
                  <a:cubicBezTo>
                    <a:pt x="6013" y="5775"/>
                    <a:pt x="6775" y="6168"/>
                    <a:pt x="7370" y="6740"/>
                  </a:cubicBezTo>
                  <a:cubicBezTo>
                    <a:pt x="7561" y="6942"/>
                    <a:pt x="7739" y="7157"/>
                    <a:pt x="7906" y="7383"/>
                  </a:cubicBezTo>
                  <a:cubicBezTo>
                    <a:pt x="7489" y="7919"/>
                    <a:pt x="7037" y="8431"/>
                    <a:pt x="6382" y="8692"/>
                  </a:cubicBezTo>
                  <a:cubicBezTo>
                    <a:pt x="6035" y="8833"/>
                    <a:pt x="5655" y="8904"/>
                    <a:pt x="5275" y="8904"/>
                  </a:cubicBezTo>
                  <a:cubicBezTo>
                    <a:pt x="5043" y="8904"/>
                    <a:pt x="4810" y="8878"/>
                    <a:pt x="4584" y="8823"/>
                  </a:cubicBezTo>
                  <a:cubicBezTo>
                    <a:pt x="4286" y="8752"/>
                    <a:pt x="4001" y="8633"/>
                    <a:pt x="3739" y="8466"/>
                  </a:cubicBezTo>
                  <a:cubicBezTo>
                    <a:pt x="3453" y="8276"/>
                    <a:pt x="3203" y="8038"/>
                    <a:pt x="2917" y="7847"/>
                  </a:cubicBezTo>
                  <a:cubicBezTo>
                    <a:pt x="2528" y="7575"/>
                    <a:pt x="2092" y="7461"/>
                    <a:pt x="1646" y="7461"/>
                  </a:cubicBezTo>
                  <a:cubicBezTo>
                    <a:pt x="1546" y="7461"/>
                    <a:pt x="1446" y="7467"/>
                    <a:pt x="1346" y="7478"/>
                  </a:cubicBezTo>
                  <a:cubicBezTo>
                    <a:pt x="1477" y="7252"/>
                    <a:pt x="1608" y="7026"/>
                    <a:pt x="1798" y="6847"/>
                  </a:cubicBezTo>
                  <a:cubicBezTo>
                    <a:pt x="2060" y="6609"/>
                    <a:pt x="2334" y="6406"/>
                    <a:pt x="2667" y="6228"/>
                  </a:cubicBezTo>
                  <a:cubicBezTo>
                    <a:pt x="2679" y="6228"/>
                    <a:pt x="2691" y="6228"/>
                    <a:pt x="2727" y="6204"/>
                  </a:cubicBezTo>
                  <a:cubicBezTo>
                    <a:pt x="3377" y="5894"/>
                    <a:pt x="4069" y="5626"/>
                    <a:pt x="4783" y="5626"/>
                  </a:cubicBezTo>
                  <a:close/>
                  <a:moveTo>
                    <a:pt x="8073" y="7692"/>
                  </a:moveTo>
                  <a:cubicBezTo>
                    <a:pt x="8751" y="8871"/>
                    <a:pt x="8942" y="10324"/>
                    <a:pt x="8251" y="11550"/>
                  </a:cubicBezTo>
                  <a:cubicBezTo>
                    <a:pt x="7811" y="12300"/>
                    <a:pt x="7084" y="12860"/>
                    <a:pt x="6287" y="13122"/>
                  </a:cubicBezTo>
                  <a:cubicBezTo>
                    <a:pt x="5787" y="13283"/>
                    <a:pt x="5271" y="13350"/>
                    <a:pt x="4757" y="13350"/>
                  </a:cubicBezTo>
                  <a:cubicBezTo>
                    <a:pt x="4402" y="13350"/>
                    <a:pt x="4049" y="13318"/>
                    <a:pt x="3703" y="13264"/>
                  </a:cubicBezTo>
                  <a:cubicBezTo>
                    <a:pt x="2786" y="13110"/>
                    <a:pt x="1846" y="12764"/>
                    <a:pt x="1238" y="12026"/>
                  </a:cubicBezTo>
                  <a:cubicBezTo>
                    <a:pt x="703" y="11359"/>
                    <a:pt x="429" y="10407"/>
                    <a:pt x="512" y="9526"/>
                  </a:cubicBezTo>
                  <a:cubicBezTo>
                    <a:pt x="548" y="8990"/>
                    <a:pt x="774" y="8490"/>
                    <a:pt x="1048" y="8014"/>
                  </a:cubicBezTo>
                  <a:cubicBezTo>
                    <a:pt x="1072" y="7966"/>
                    <a:pt x="1107" y="7907"/>
                    <a:pt x="1119" y="7859"/>
                  </a:cubicBezTo>
                  <a:cubicBezTo>
                    <a:pt x="1292" y="7826"/>
                    <a:pt x="1468" y="7805"/>
                    <a:pt x="1643" y="7805"/>
                  </a:cubicBezTo>
                  <a:cubicBezTo>
                    <a:pt x="1843" y="7805"/>
                    <a:pt x="2042" y="7831"/>
                    <a:pt x="2239" y="7895"/>
                  </a:cubicBezTo>
                  <a:cubicBezTo>
                    <a:pt x="2596" y="8014"/>
                    <a:pt x="2870" y="8264"/>
                    <a:pt x="3155" y="8490"/>
                  </a:cubicBezTo>
                  <a:cubicBezTo>
                    <a:pt x="3644" y="8883"/>
                    <a:pt x="4203" y="9145"/>
                    <a:pt x="4822" y="9228"/>
                  </a:cubicBezTo>
                  <a:cubicBezTo>
                    <a:pt x="4960" y="9244"/>
                    <a:pt x="5099" y="9253"/>
                    <a:pt x="5238" y="9253"/>
                  </a:cubicBezTo>
                  <a:cubicBezTo>
                    <a:pt x="5711" y="9253"/>
                    <a:pt x="6185" y="9157"/>
                    <a:pt x="6608" y="8954"/>
                  </a:cubicBezTo>
                  <a:cubicBezTo>
                    <a:pt x="7215" y="8681"/>
                    <a:pt x="7668" y="8204"/>
                    <a:pt x="8073" y="7692"/>
                  </a:cubicBezTo>
                  <a:close/>
                  <a:moveTo>
                    <a:pt x="3477" y="1"/>
                  </a:moveTo>
                  <a:cubicBezTo>
                    <a:pt x="3263" y="1"/>
                    <a:pt x="3263" y="358"/>
                    <a:pt x="3477" y="358"/>
                  </a:cubicBezTo>
                  <a:lnTo>
                    <a:pt x="3763" y="358"/>
                  </a:lnTo>
                  <a:lnTo>
                    <a:pt x="3763" y="5359"/>
                  </a:lnTo>
                  <a:cubicBezTo>
                    <a:pt x="3036" y="5609"/>
                    <a:pt x="2310" y="5954"/>
                    <a:pt x="1715" y="6442"/>
                  </a:cubicBezTo>
                  <a:cubicBezTo>
                    <a:pt x="1369" y="6728"/>
                    <a:pt x="1155" y="7097"/>
                    <a:pt x="941" y="7466"/>
                  </a:cubicBezTo>
                  <a:cubicBezTo>
                    <a:pt x="679" y="7919"/>
                    <a:pt x="429" y="8383"/>
                    <a:pt x="286" y="8871"/>
                  </a:cubicBezTo>
                  <a:cubicBezTo>
                    <a:pt x="0" y="9812"/>
                    <a:pt x="167" y="10883"/>
                    <a:pt x="643" y="11740"/>
                  </a:cubicBezTo>
                  <a:cubicBezTo>
                    <a:pt x="1119" y="12633"/>
                    <a:pt x="1965" y="13205"/>
                    <a:pt x="2929" y="13467"/>
                  </a:cubicBezTo>
                  <a:cubicBezTo>
                    <a:pt x="3515" y="13632"/>
                    <a:pt x="4135" y="13725"/>
                    <a:pt x="4751" y="13725"/>
                  </a:cubicBezTo>
                  <a:cubicBezTo>
                    <a:pt x="6048" y="13725"/>
                    <a:pt x="7323" y="13310"/>
                    <a:pt x="8204" y="12276"/>
                  </a:cubicBezTo>
                  <a:cubicBezTo>
                    <a:pt x="8823" y="11550"/>
                    <a:pt x="9120" y="10586"/>
                    <a:pt x="9073" y="9621"/>
                  </a:cubicBezTo>
                  <a:cubicBezTo>
                    <a:pt x="9037" y="8657"/>
                    <a:pt x="8620" y="7740"/>
                    <a:pt x="8037" y="6978"/>
                  </a:cubicBezTo>
                  <a:cubicBezTo>
                    <a:pt x="7465" y="6252"/>
                    <a:pt x="6715" y="5716"/>
                    <a:pt x="5834" y="5442"/>
                  </a:cubicBezTo>
                  <a:cubicBezTo>
                    <a:pt x="5834" y="5430"/>
                    <a:pt x="5846" y="5418"/>
                    <a:pt x="5846" y="5406"/>
                  </a:cubicBezTo>
                  <a:lnTo>
                    <a:pt x="5846" y="358"/>
                  </a:lnTo>
                  <a:lnTo>
                    <a:pt x="6096" y="358"/>
                  </a:lnTo>
                  <a:cubicBezTo>
                    <a:pt x="6322" y="358"/>
                    <a:pt x="6322" y="1"/>
                    <a:pt x="6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4;p15"/>
            <p:cNvSpPr/>
            <p:nvPr/>
          </p:nvSpPr>
          <p:spPr>
            <a:xfrm>
              <a:off x="1133458" y="1527868"/>
              <a:ext cx="11646" cy="9207"/>
            </a:xfrm>
            <a:custGeom>
              <a:avLst/>
              <a:gdLst/>
              <a:ahLst/>
              <a:cxnLst/>
              <a:rect l="l" t="t" r="r" b="b"/>
              <a:pathLst>
                <a:path w="466" h="358" extrusionOk="0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15;p15"/>
            <p:cNvSpPr/>
            <p:nvPr/>
          </p:nvSpPr>
          <p:spPr>
            <a:xfrm>
              <a:off x="1140219" y="1549010"/>
              <a:ext cx="11033" cy="9207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15" y="0"/>
                  </a:moveTo>
                  <a:cubicBezTo>
                    <a:pt x="1" y="0"/>
                    <a:pt x="1" y="358"/>
                    <a:pt x="215" y="358"/>
                  </a:cubicBezTo>
                  <a:cubicBezTo>
                    <a:pt x="441" y="358"/>
                    <a:pt x="441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16;p15"/>
            <p:cNvSpPr/>
            <p:nvPr/>
          </p:nvSpPr>
          <p:spPr>
            <a:xfrm>
              <a:off x="1147543" y="1536102"/>
              <a:ext cx="11033" cy="9207"/>
            </a:xfrm>
            <a:custGeom>
              <a:avLst/>
              <a:gdLst/>
              <a:ahLst/>
              <a:cxnLst/>
              <a:rect l="l" t="t" r="r" b="b"/>
              <a:pathLst>
                <a:path w="441" h="358" extrusionOk="0">
                  <a:moveTo>
                    <a:pt x="226" y="0"/>
                  </a:moveTo>
                  <a:cubicBezTo>
                    <a:pt x="0" y="0"/>
                    <a:pt x="0" y="358"/>
                    <a:pt x="226" y="358"/>
                  </a:cubicBezTo>
                  <a:cubicBezTo>
                    <a:pt x="441" y="358"/>
                    <a:pt x="441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17;p15"/>
            <p:cNvSpPr/>
            <p:nvPr/>
          </p:nvSpPr>
          <p:spPr>
            <a:xfrm>
              <a:off x="1277166" y="1537435"/>
              <a:ext cx="11646" cy="8593"/>
            </a:xfrm>
            <a:custGeom>
              <a:avLst/>
              <a:gdLst/>
              <a:ahLst/>
              <a:cxnLst/>
              <a:rect l="l" t="t" r="r" b="b"/>
              <a:pathLst>
                <a:path w="466" h="358" extrusionOk="0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18;p15"/>
            <p:cNvSpPr/>
            <p:nvPr/>
          </p:nvSpPr>
          <p:spPr>
            <a:xfrm>
              <a:off x="1281717" y="1560470"/>
              <a:ext cx="11647" cy="9207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227" y="0"/>
                  </a:moveTo>
                  <a:cubicBezTo>
                    <a:pt x="1" y="0"/>
                    <a:pt x="1" y="357"/>
                    <a:pt x="227" y="357"/>
                  </a:cubicBezTo>
                  <a:cubicBezTo>
                    <a:pt x="453" y="357"/>
                    <a:pt x="45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19;p15"/>
            <p:cNvSpPr/>
            <p:nvPr/>
          </p:nvSpPr>
          <p:spPr>
            <a:xfrm>
              <a:off x="1254295" y="1557478"/>
              <a:ext cx="11647" cy="9207"/>
            </a:xfrm>
            <a:custGeom>
              <a:avLst/>
              <a:gdLst/>
              <a:ahLst/>
              <a:cxnLst/>
              <a:rect l="l" t="t" r="r" b="b"/>
              <a:pathLst>
                <a:path w="466" h="358" extrusionOk="0">
                  <a:moveTo>
                    <a:pt x="239" y="0"/>
                  </a:moveTo>
                  <a:cubicBezTo>
                    <a:pt x="1" y="0"/>
                    <a:pt x="1" y="357"/>
                    <a:pt x="239" y="357"/>
                  </a:cubicBezTo>
                  <a:cubicBezTo>
                    <a:pt x="465" y="357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20;p15"/>
            <p:cNvSpPr/>
            <p:nvPr/>
          </p:nvSpPr>
          <p:spPr>
            <a:xfrm>
              <a:off x="1238767" y="1454241"/>
              <a:ext cx="40456" cy="30077"/>
            </a:xfrm>
            <a:custGeom>
              <a:avLst/>
              <a:gdLst/>
              <a:ahLst/>
              <a:cxnLst/>
              <a:rect l="l" t="t" r="r" b="b"/>
              <a:pathLst>
                <a:path w="1620" h="1186" extrusionOk="0">
                  <a:moveTo>
                    <a:pt x="179" y="0"/>
                  </a:moveTo>
                  <a:cubicBezTo>
                    <a:pt x="121" y="0"/>
                    <a:pt x="71" y="27"/>
                    <a:pt x="48" y="87"/>
                  </a:cubicBezTo>
                  <a:cubicBezTo>
                    <a:pt x="1" y="170"/>
                    <a:pt x="24" y="313"/>
                    <a:pt x="108" y="337"/>
                  </a:cubicBezTo>
                  <a:cubicBezTo>
                    <a:pt x="548" y="527"/>
                    <a:pt x="953" y="789"/>
                    <a:pt x="1298" y="1123"/>
                  </a:cubicBezTo>
                  <a:cubicBezTo>
                    <a:pt x="1334" y="1164"/>
                    <a:pt x="1379" y="1185"/>
                    <a:pt x="1423" y="1185"/>
                  </a:cubicBezTo>
                  <a:cubicBezTo>
                    <a:pt x="1468" y="1185"/>
                    <a:pt x="1513" y="1164"/>
                    <a:pt x="1548" y="1123"/>
                  </a:cubicBezTo>
                  <a:cubicBezTo>
                    <a:pt x="1620" y="1051"/>
                    <a:pt x="1620" y="944"/>
                    <a:pt x="1548" y="873"/>
                  </a:cubicBezTo>
                  <a:cubicBezTo>
                    <a:pt x="1191" y="515"/>
                    <a:pt x="763" y="230"/>
                    <a:pt x="286" y="27"/>
                  </a:cubicBezTo>
                  <a:cubicBezTo>
                    <a:pt x="251" y="10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421;p15"/>
          <p:cNvGrpSpPr>
            <a:grpSpLocks/>
          </p:cNvGrpSpPr>
          <p:nvPr/>
        </p:nvGrpSpPr>
        <p:grpSpPr bwMode="auto">
          <a:xfrm rot="1629326">
            <a:off x="7972425" y="717550"/>
            <a:ext cx="655638" cy="211138"/>
            <a:chOff x="2172275" y="1388275"/>
            <a:chExt cx="188150" cy="60800"/>
          </a:xfrm>
        </p:grpSpPr>
        <p:sp>
          <p:nvSpPr>
            <p:cNvPr id="49" name="Google Shape;422;p15"/>
            <p:cNvSpPr/>
            <p:nvPr/>
          </p:nvSpPr>
          <p:spPr>
            <a:xfrm>
              <a:off x="2171223" y="1391624"/>
              <a:ext cx="34623" cy="57143"/>
            </a:xfrm>
            <a:custGeom>
              <a:avLst/>
              <a:gdLst/>
              <a:ahLst/>
              <a:cxnLst/>
              <a:rect l="l" t="t" r="r" b="b"/>
              <a:pathLst>
                <a:path w="1382" h="2294" extrusionOk="0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23;p15"/>
            <p:cNvSpPr/>
            <p:nvPr/>
          </p:nvSpPr>
          <p:spPr>
            <a:xfrm>
              <a:off x="2209112" y="1403166"/>
              <a:ext cx="33256" cy="38400"/>
            </a:xfrm>
            <a:custGeom>
              <a:avLst/>
              <a:gdLst/>
              <a:ahLst/>
              <a:cxnLst/>
              <a:rect l="l" t="t" r="r" b="b"/>
              <a:pathLst>
                <a:path w="1334" h="1531" extrusionOk="0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24;p15"/>
            <p:cNvSpPr/>
            <p:nvPr/>
          </p:nvSpPr>
          <p:spPr>
            <a:xfrm>
              <a:off x="2246809" y="1390732"/>
              <a:ext cx="26879" cy="58057"/>
            </a:xfrm>
            <a:custGeom>
              <a:avLst/>
              <a:gdLst/>
              <a:ahLst/>
              <a:cxnLst/>
              <a:rect l="l" t="t" r="r" b="b"/>
              <a:pathLst>
                <a:path w="1072" h="2315" extrusionOk="0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25;p15"/>
            <p:cNvSpPr/>
            <p:nvPr/>
          </p:nvSpPr>
          <p:spPr>
            <a:xfrm>
              <a:off x="2282508" y="1415243"/>
              <a:ext cx="24145" cy="9143"/>
            </a:xfrm>
            <a:custGeom>
              <a:avLst/>
              <a:gdLst/>
              <a:ahLst/>
              <a:cxnLst/>
              <a:rect l="l" t="t" r="r" b="b"/>
              <a:pathLst>
                <a:path w="965" h="357" extrusionOk="0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26;p15"/>
            <p:cNvSpPr/>
            <p:nvPr/>
          </p:nvSpPr>
          <p:spPr>
            <a:xfrm>
              <a:off x="2285888" y="1426862"/>
              <a:ext cx="24145" cy="9143"/>
            </a:xfrm>
            <a:custGeom>
              <a:avLst/>
              <a:gdLst/>
              <a:ahLst/>
              <a:cxnLst/>
              <a:rect l="l" t="t" r="r" b="b"/>
              <a:pathLst>
                <a:path w="954" h="364" extrusionOk="0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27;p15"/>
            <p:cNvSpPr/>
            <p:nvPr/>
          </p:nvSpPr>
          <p:spPr>
            <a:xfrm>
              <a:off x="2325944" y="1387543"/>
              <a:ext cx="34168" cy="55771"/>
            </a:xfrm>
            <a:custGeom>
              <a:avLst/>
              <a:gdLst/>
              <a:ahLst/>
              <a:cxnLst/>
              <a:rect l="l" t="t" r="r" b="b"/>
              <a:pathLst>
                <a:path w="1358" h="2226" extrusionOk="0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5"/>
          <p:cNvSpPr txBox="1">
            <a:spLocks noGrp="1"/>
          </p:cNvSpPr>
          <p:nvPr>
            <p:ph type="subTitle" idx="1"/>
          </p:nvPr>
        </p:nvSpPr>
        <p:spPr>
          <a:xfrm>
            <a:off x="787500" y="2672975"/>
            <a:ext cx="226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9" name="Google Shape;429;p15"/>
          <p:cNvSpPr txBox="1">
            <a:spLocks noGrp="1"/>
          </p:cNvSpPr>
          <p:nvPr>
            <p:ph type="subTitle" idx="2"/>
          </p:nvPr>
        </p:nvSpPr>
        <p:spPr>
          <a:xfrm>
            <a:off x="787500" y="3017475"/>
            <a:ext cx="2260500" cy="1212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0" name="Google Shape;430;p1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1" name="Google Shape;431;p15"/>
          <p:cNvSpPr txBox="1">
            <a:spLocks noGrp="1"/>
          </p:cNvSpPr>
          <p:nvPr>
            <p:ph type="subTitle" idx="3"/>
          </p:nvPr>
        </p:nvSpPr>
        <p:spPr>
          <a:xfrm>
            <a:off x="3442725" y="2672975"/>
            <a:ext cx="226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2" name="Google Shape;432;p15"/>
          <p:cNvSpPr txBox="1">
            <a:spLocks noGrp="1"/>
          </p:cNvSpPr>
          <p:nvPr>
            <p:ph type="subTitle" idx="4"/>
          </p:nvPr>
        </p:nvSpPr>
        <p:spPr>
          <a:xfrm>
            <a:off x="3442725" y="3017475"/>
            <a:ext cx="2260500" cy="1212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3" name="Google Shape;433;p15"/>
          <p:cNvSpPr txBox="1">
            <a:spLocks noGrp="1"/>
          </p:cNvSpPr>
          <p:nvPr>
            <p:ph type="subTitle" idx="5"/>
          </p:nvPr>
        </p:nvSpPr>
        <p:spPr>
          <a:xfrm>
            <a:off x="6097950" y="2672975"/>
            <a:ext cx="226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4" name="Google Shape;434;p15"/>
          <p:cNvSpPr txBox="1">
            <a:spLocks noGrp="1"/>
          </p:cNvSpPr>
          <p:nvPr>
            <p:ph type="subTitle" idx="6"/>
          </p:nvPr>
        </p:nvSpPr>
        <p:spPr>
          <a:xfrm>
            <a:off x="6097950" y="3017475"/>
            <a:ext cx="2260500" cy="1212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36;p16"/>
          <p:cNvSpPr/>
          <p:nvPr/>
        </p:nvSpPr>
        <p:spPr>
          <a:xfrm flipH="1">
            <a:off x="4683125" y="0"/>
            <a:ext cx="4460875" cy="2332038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37;p16"/>
          <p:cNvSpPr/>
          <p:nvPr/>
        </p:nvSpPr>
        <p:spPr>
          <a:xfrm rot="16200000">
            <a:off x="-380206" y="3933031"/>
            <a:ext cx="1590675" cy="830263"/>
          </a:xfrm>
          <a:custGeom>
            <a:avLst/>
            <a:gdLst/>
            <a:ahLst/>
            <a:cxnLst/>
            <a:rect l="l" t="t" r="r" b="b"/>
            <a:pathLst>
              <a:path w="63616" h="27838" extrusionOk="0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447;p16"/>
          <p:cNvGrpSpPr>
            <a:grpSpLocks/>
          </p:cNvGrpSpPr>
          <p:nvPr/>
        </p:nvGrpSpPr>
        <p:grpSpPr bwMode="auto">
          <a:xfrm rot="1002166">
            <a:off x="180975" y="4440238"/>
            <a:ext cx="476250" cy="455612"/>
            <a:chOff x="4050500" y="2231350"/>
            <a:chExt cx="204200" cy="195150"/>
          </a:xfrm>
        </p:grpSpPr>
        <p:sp>
          <p:nvSpPr>
            <p:cNvPr id="14" name="Google Shape;448;p16"/>
            <p:cNvSpPr/>
            <p:nvPr/>
          </p:nvSpPr>
          <p:spPr>
            <a:xfrm>
              <a:off x="4050290" y="2306035"/>
              <a:ext cx="39479" cy="44878"/>
            </a:xfrm>
            <a:custGeom>
              <a:avLst/>
              <a:gdLst/>
              <a:ahLst/>
              <a:cxnLst/>
              <a:rect l="l" t="t" r="r" b="b"/>
              <a:pathLst>
                <a:path w="1572" h="1810" extrusionOk="0">
                  <a:moveTo>
                    <a:pt x="203" y="0"/>
                  </a:moveTo>
                  <a:cubicBezTo>
                    <a:pt x="96" y="0"/>
                    <a:pt x="36" y="72"/>
                    <a:pt x="24" y="179"/>
                  </a:cubicBezTo>
                  <a:cubicBezTo>
                    <a:pt x="0" y="655"/>
                    <a:pt x="72" y="1143"/>
                    <a:pt x="250" y="1584"/>
                  </a:cubicBezTo>
                  <a:cubicBezTo>
                    <a:pt x="269" y="1660"/>
                    <a:pt x="334" y="1713"/>
                    <a:pt x="414" y="1713"/>
                  </a:cubicBezTo>
                  <a:cubicBezTo>
                    <a:pt x="434" y="1713"/>
                    <a:pt x="455" y="1710"/>
                    <a:pt x="477" y="1703"/>
                  </a:cubicBezTo>
                  <a:cubicBezTo>
                    <a:pt x="572" y="1679"/>
                    <a:pt x="607" y="1584"/>
                    <a:pt x="596" y="1489"/>
                  </a:cubicBezTo>
                  <a:cubicBezTo>
                    <a:pt x="560" y="1286"/>
                    <a:pt x="512" y="1072"/>
                    <a:pt x="596" y="869"/>
                  </a:cubicBezTo>
                  <a:cubicBezTo>
                    <a:pt x="619" y="798"/>
                    <a:pt x="655" y="750"/>
                    <a:pt x="715" y="703"/>
                  </a:cubicBezTo>
                  <a:lnTo>
                    <a:pt x="715" y="703"/>
                  </a:lnTo>
                  <a:cubicBezTo>
                    <a:pt x="709" y="708"/>
                    <a:pt x="707" y="711"/>
                    <a:pt x="708" y="711"/>
                  </a:cubicBezTo>
                  <a:cubicBezTo>
                    <a:pt x="712" y="711"/>
                    <a:pt x="741" y="688"/>
                    <a:pt x="750" y="679"/>
                  </a:cubicBezTo>
                  <a:lnTo>
                    <a:pt x="786" y="667"/>
                  </a:lnTo>
                  <a:cubicBezTo>
                    <a:pt x="798" y="667"/>
                    <a:pt x="810" y="643"/>
                    <a:pt x="834" y="643"/>
                  </a:cubicBezTo>
                  <a:lnTo>
                    <a:pt x="917" y="643"/>
                  </a:lnTo>
                  <a:cubicBezTo>
                    <a:pt x="917" y="643"/>
                    <a:pt x="949" y="643"/>
                    <a:pt x="952" y="663"/>
                  </a:cubicBezTo>
                  <a:lnTo>
                    <a:pt x="952" y="663"/>
                  </a:lnTo>
                  <a:cubicBezTo>
                    <a:pt x="950" y="662"/>
                    <a:pt x="948" y="662"/>
                    <a:pt x="947" y="662"/>
                  </a:cubicBezTo>
                  <a:cubicBezTo>
                    <a:pt x="945" y="662"/>
                    <a:pt x="946" y="663"/>
                    <a:pt x="953" y="667"/>
                  </a:cubicBezTo>
                  <a:cubicBezTo>
                    <a:pt x="953" y="666"/>
                    <a:pt x="953" y="664"/>
                    <a:pt x="952" y="663"/>
                  </a:cubicBezTo>
                  <a:lnTo>
                    <a:pt x="952" y="663"/>
                  </a:lnTo>
                  <a:cubicBezTo>
                    <a:pt x="961" y="665"/>
                    <a:pt x="977" y="672"/>
                    <a:pt x="977" y="679"/>
                  </a:cubicBezTo>
                  <a:lnTo>
                    <a:pt x="1012" y="715"/>
                  </a:lnTo>
                  <a:cubicBezTo>
                    <a:pt x="1072" y="774"/>
                    <a:pt x="1084" y="857"/>
                    <a:pt x="1108" y="929"/>
                  </a:cubicBezTo>
                  <a:cubicBezTo>
                    <a:pt x="1167" y="1155"/>
                    <a:pt x="1203" y="1393"/>
                    <a:pt x="1215" y="1631"/>
                  </a:cubicBezTo>
                  <a:cubicBezTo>
                    <a:pt x="1215" y="1727"/>
                    <a:pt x="1286" y="1810"/>
                    <a:pt x="1393" y="1810"/>
                  </a:cubicBezTo>
                  <a:cubicBezTo>
                    <a:pt x="1489" y="1810"/>
                    <a:pt x="1572" y="1739"/>
                    <a:pt x="1572" y="1631"/>
                  </a:cubicBezTo>
                  <a:cubicBezTo>
                    <a:pt x="1560" y="1393"/>
                    <a:pt x="1524" y="1155"/>
                    <a:pt x="1465" y="917"/>
                  </a:cubicBezTo>
                  <a:cubicBezTo>
                    <a:pt x="1429" y="715"/>
                    <a:pt x="1346" y="488"/>
                    <a:pt x="1155" y="369"/>
                  </a:cubicBezTo>
                  <a:cubicBezTo>
                    <a:pt x="1080" y="321"/>
                    <a:pt x="997" y="302"/>
                    <a:pt x="913" y="302"/>
                  </a:cubicBezTo>
                  <a:cubicBezTo>
                    <a:pt x="811" y="302"/>
                    <a:pt x="705" y="330"/>
                    <a:pt x="607" y="369"/>
                  </a:cubicBezTo>
                  <a:cubicBezTo>
                    <a:pt x="512" y="417"/>
                    <a:pt x="441" y="488"/>
                    <a:pt x="381" y="560"/>
                  </a:cubicBezTo>
                  <a:cubicBezTo>
                    <a:pt x="369" y="429"/>
                    <a:pt x="369" y="298"/>
                    <a:pt x="381" y="179"/>
                  </a:cubicBezTo>
                  <a:cubicBezTo>
                    <a:pt x="381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49;p16"/>
            <p:cNvSpPr/>
            <p:nvPr/>
          </p:nvSpPr>
          <p:spPr>
            <a:xfrm>
              <a:off x="4142438" y="2332220"/>
              <a:ext cx="110948" cy="8840"/>
            </a:xfrm>
            <a:custGeom>
              <a:avLst/>
              <a:gdLst/>
              <a:ahLst/>
              <a:cxnLst/>
              <a:rect l="l" t="t" r="r" b="b"/>
              <a:pathLst>
                <a:path w="4442" h="358" extrusionOk="0">
                  <a:moveTo>
                    <a:pt x="227" y="0"/>
                  </a:moveTo>
                  <a:cubicBezTo>
                    <a:pt x="1" y="0"/>
                    <a:pt x="1" y="357"/>
                    <a:pt x="227" y="357"/>
                  </a:cubicBezTo>
                  <a:lnTo>
                    <a:pt x="4216" y="357"/>
                  </a:lnTo>
                  <a:cubicBezTo>
                    <a:pt x="4442" y="357"/>
                    <a:pt x="4442" y="0"/>
                    <a:pt x="4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50;p16"/>
            <p:cNvSpPr/>
            <p:nvPr/>
          </p:nvSpPr>
          <p:spPr>
            <a:xfrm>
              <a:off x="4155251" y="2357029"/>
              <a:ext cx="70789" cy="69357"/>
            </a:xfrm>
            <a:custGeom>
              <a:avLst/>
              <a:gdLst/>
              <a:ahLst/>
              <a:cxnLst/>
              <a:rect l="l" t="t" r="r" b="b"/>
              <a:pathLst>
                <a:path w="2846" h="2769" extrusionOk="0">
                  <a:moveTo>
                    <a:pt x="2655" y="0"/>
                  </a:moveTo>
                  <a:cubicBezTo>
                    <a:pt x="2548" y="0"/>
                    <a:pt x="2489" y="95"/>
                    <a:pt x="2477" y="179"/>
                  </a:cubicBezTo>
                  <a:cubicBezTo>
                    <a:pt x="2393" y="786"/>
                    <a:pt x="2310" y="1381"/>
                    <a:pt x="2239" y="2000"/>
                  </a:cubicBezTo>
                  <a:cubicBezTo>
                    <a:pt x="1679" y="1476"/>
                    <a:pt x="1119" y="964"/>
                    <a:pt x="536" y="488"/>
                  </a:cubicBezTo>
                  <a:cubicBezTo>
                    <a:pt x="494" y="460"/>
                    <a:pt x="444" y="445"/>
                    <a:pt x="397" y="445"/>
                  </a:cubicBezTo>
                  <a:cubicBezTo>
                    <a:pt x="325" y="445"/>
                    <a:pt x="260" y="480"/>
                    <a:pt x="238" y="560"/>
                  </a:cubicBezTo>
                  <a:cubicBezTo>
                    <a:pt x="72" y="1238"/>
                    <a:pt x="0" y="1917"/>
                    <a:pt x="36" y="2608"/>
                  </a:cubicBezTo>
                  <a:cubicBezTo>
                    <a:pt x="42" y="2715"/>
                    <a:pt x="134" y="2768"/>
                    <a:pt x="224" y="2768"/>
                  </a:cubicBezTo>
                  <a:cubicBezTo>
                    <a:pt x="313" y="2768"/>
                    <a:pt x="399" y="2715"/>
                    <a:pt x="393" y="2608"/>
                  </a:cubicBezTo>
                  <a:cubicBezTo>
                    <a:pt x="357" y="2036"/>
                    <a:pt x="405" y="1488"/>
                    <a:pt x="524" y="941"/>
                  </a:cubicBezTo>
                  <a:cubicBezTo>
                    <a:pt x="1119" y="1429"/>
                    <a:pt x="1703" y="1953"/>
                    <a:pt x="2251" y="2488"/>
                  </a:cubicBezTo>
                  <a:cubicBezTo>
                    <a:pt x="2287" y="2525"/>
                    <a:pt x="2328" y="2540"/>
                    <a:pt x="2367" y="2540"/>
                  </a:cubicBezTo>
                  <a:cubicBezTo>
                    <a:pt x="2457" y="2540"/>
                    <a:pt x="2540" y="2460"/>
                    <a:pt x="2548" y="2369"/>
                  </a:cubicBezTo>
                  <a:cubicBezTo>
                    <a:pt x="2632" y="1643"/>
                    <a:pt x="2739" y="905"/>
                    <a:pt x="2834" y="179"/>
                  </a:cubicBezTo>
                  <a:cubicBezTo>
                    <a:pt x="2846" y="95"/>
                    <a:pt x="2739" y="0"/>
                    <a:pt x="2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51;p16"/>
            <p:cNvSpPr/>
            <p:nvPr/>
          </p:nvSpPr>
          <p:spPr>
            <a:xfrm>
              <a:off x="4154610" y="2231222"/>
              <a:ext cx="88487" cy="77516"/>
            </a:xfrm>
            <a:custGeom>
              <a:avLst/>
              <a:gdLst/>
              <a:ahLst/>
              <a:cxnLst/>
              <a:rect l="l" t="t" r="r" b="b"/>
              <a:pathLst>
                <a:path w="3537" h="3112" extrusionOk="0">
                  <a:moveTo>
                    <a:pt x="627" y="0"/>
                  </a:moveTo>
                  <a:cubicBezTo>
                    <a:pt x="552" y="0"/>
                    <a:pt x="475" y="43"/>
                    <a:pt x="453" y="132"/>
                  </a:cubicBezTo>
                  <a:cubicBezTo>
                    <a:pt x="251" y="1049"/>
                    <a:pt x="96" y="1989"/>
                    <a:pt x="12" y="2942"/>
                  </a:cubicBezTo>
                  <a:cubicBezTo>
                    <a:pt x="1" y="3055"/>
                    <a:pt x="81" y="3111"/>
                    <a:pt x="169" y="3111"/>
                  </a:cubicBezTo>
                  <a:cubicBezTo>
                    <a:pt x="257" y="3111"/>
                    <a:pt x="352" y="3055"/>
                    <a:pt x="370" y="2942"/>
                  </a:cubicBezTo>
                  <a:cubicBezTo>
                    <a:pt x="441" y="2120"/>
                    <a:pt x="572" y="1322"/>
                    <a:pt x="739" y="525"/>
                  </a:cubicBezTo>
                  <a:cubicBezTo>
                    <a:pt x="882" y="679"/>
                    <a:pt x="1036" y="810"/>
                    <a:pt x="1179" y="965"/>
                  </a:cubicBezTo>
                  <a:lnTo>
                    <a:pt x="1501" y="1275"/>
                  </a:lnTo>
                  <a:cubicBezTo>
                    <a:pt x="1584" y="1358"/>
                    <a:pt x="1679" y="1465"/>
                    <a:pt x="1798" y="1501"/>
                  </a:cubicBezTo>
                  <a:cubicBezTo>
                    <a:pt x="1818" y="1506"/>
                    <a:pt x="1836" y="1508"/>
                    <a:pt x="1855" y="1508"/>
                  </a:cubicBezTo>
                  <a:cubicBezTo>
                    <a:pt x="2067" y="1508"/>
                    <a:pt x="2238" y="1216"/>
                    <a:pt x="2358" y="1084"/>
                  </a:cubicBezTo>
                  <a:lnTo>
                    <a:pt x="2763" y="632"/>
                  </a:lnTo>
                  <a:cubicBezTo>
                    <a:pt x="2941" y="1346"/>
                    <a:pt x="3072" y="2061"/>
                    <a:pt x="3168" y="2787"/>
                  </a:cubicBezTo>
                  <a:cubicBezTo>
                    <a:pt x="3180" y="2900"/>
                    <a:pt x="3275" y="2956"/>
                    <a:pt x="3364" y="2956"/>
                  </a:cubicBezTo>
                  <a:cubicBezTo>
                    <a:pt x="3453" y="2956"/>
                    <a:pt x="3537" y="2900"/>
                    <a:pt x="3525" y="2787"/>
                  </a:cubicBezTo>
                  <a:cubicBezTo>
                    <a:pt x="3418" y="1930"/>
                    <a:pt x="3263" y="1060"/>
                    <a:pt x="3025" y="215"/>
                  </a:cubicBezTo>
                  <a:cubicBezTo>
                    <a:pt x="3017" y="139"/>
                    <a:pt x="2942" y="88"/>
                    <a:pt x="2867" y="88"/>
                  </a:cubicBezTo>
                  <a:cubicBezTo>
                    <a:pt x="2824" y="88"/>
                    <a:pt x="2781" y="105"/>
                    <a:pt x="2751" y="144"/>
                  </a:cubicBezTo>
                  <a:cubicBezTo>
                    <a:pt x="2584" y="322"/>
                    <a:pt x="2418" y="501"/>
                    <a:pt x="2239" y="691"/>
                  </a:cubicBezTo>
                  <a:cubicBezTo>
                    <a:pt x="2156" y="787"/>
                    <a:pt x="2072" y="870"/>
                    <a:pt x="1989" y="965"/>
                  </a:cubicBezTo>
                  <a:cubicBezTo>
                    <a:pt x="1941" y="1001"/>
                    <a:pt x="1894" y="1049"/>
                    <a:pt x="1870" y="1096"/>
                  </a:cubicBezTo>
                  <a:lnTo>
                    <a:pt x="1858" y="1108"/>
                  </a:lnTo>
                  <a:lnTo>
                    <a:pt x="1834" y="1108"/>
                  </a:lnTo>
                  <a:cubicBezTo>
                    <a:pt x="1763" y="1025"/>
                    <a:pt x="1644" y="929"/>
                    <a:pt x="1572" y="846"/>
                  </a:cubicBezTo>
                  <a:lnTo>
                    <a:pt x="1298" y="572"/>
                  </a:lnTo>
                  <a:cubicBezTo>
                    <a:pt x="1120" y="394"/>
                    <a:pt x="941" y="227"/>
                    <a:pt x="751" y="48"/>
                  </a:cubicBezTo>
                  <a:cubicBezTo>
                    <a:pt x="719" y="17"/>
                    <a:pt x="673" y="0"/>
                    <a:pt x="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52;p16"/>
            <p:cNvSpPr/>
            <p:nvPr/>
          </p:nvSpPr>
          <p:spPr>
            <a:xfrm>
              <a:off x="4113355" y="2317217"/>
              <a:ext cx="18378" cy="10199"/>
            </a:xfrm>
            <a:custGeom>
              <a:avLst/>
              <a:gdLst/>
              <a:ahLst/>
              <a:cxnLst/>
              <a:rect l="l" t="t" r="r" b="b"/>
              <a:pathLst>
                <a:path w="727" h="392" extrusionOk="0">
                  <a:moveTo>
                    <a:pt x="172" y="0"/>
                  </a:moveTo>
                  <a:cubicBezTo>
                    <a:pt x="164" y="0"/>
                    <a:pt x="155" y="2"/>
                    <a:pt x="143" y="6"/>
                  </a:cubicBezTo>
                  <a:cubicBezTo>
                    <a:pt x="119" y="6"/>
                    <a:pt x="95" y="29"/>
                    <a:pt x="83" y="29"/>
                  </a:cubicBezTo>
                  <a:cubicBezTo>
                    <a:pt x="60" y="41"/>
                    <a:pt x="12" y="89"/>
                    <a:pt x="12" y="125"/>
                  </a:cubicBezTo>
                  <a:cubicBezTo>
                    <a:pt x="0" y="172"/>
                    <a:pt x="0" y="220"/>
                    <a:pt x="24" y="268"/>
                  </a:cubicBezTo>
                  <a:cubicBezTo>
                    <a:pt x="36" y="291"/>
                    <a:pt x="83" y="339"/>
                    <a:pt x="131" y="339"/>
                  </a:cubicBezTo>
                  <a:cubicBezTo>
                    <a:pt x="250" y="351"/>
                    <a:pt x="381" y="363"/>
                    <a:pt x="500" y="387"/>
                  </a:cubicBezTo>
                  <a:cubicBezTo>
                    <a:pt x="524" y="387"/>
                    <a:pt x="537" y="392"/>
                    <a:pt x="550" y="392"/>
                  </a:cubicBezTo>
                  <a:cubicBezTo>
                    <a:pt x="557" y="392"/>
                    <a:pt x="564" y="391"/>
                    <a:pt x="572" y="387"/>
                  </a:cubicBezTo>
                  <a:cubicBezTo>
                    <a:pt x="607" y="387"/>
                    <a:pt x="619" y="363"/>
                    <a:pt x="631" y="363"/>
                  </a:cubicBezTo>
                  <a:cubicBezTo>
                    <a:pt x="667" y="351"/>
                    <a:pt x="714" y="303"/>
                    <a:pt x="714" y="268"/>
                  </a:cubicBezTo>
                  <a:cubicBezTo>
                    <a:pt x="726" y="220"/>
                    <a:pt x="726" y="172"/>
                    <a:pt x="691" y="125"/>
                  </a:cubicBezTo>
                  <a:cubicBezTo>
                    <a:pt x="667" y="101"/>
                    <a:pt x="631" y="53"/>
                    <a:pt x="595" y="53"/>
                  </a:cubicBezTo>
                  <a:cubicBezTo>
                    <a:pt x="476" y="41"/>
                    <a:pt x="333" y="29"/>
                    <a:pt x="214" y="6"/>
                  </a:cubicBezTo>
                  <a:cubicBezTo>
                    <a:pt x="199" y="6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53;p16"/>
            <p:cNvSpPr/>
            <p:nvPr/>
          </p:nvSpPr>
          <p:spPr>
            <a:xfrm>
              <a:off x="4111126" y="2340500"/>
              <a:ext cx="19059" cy="10199"/>
            </a:xfrm>
            <a:custGeom>
              <a:avLst/>
              <a:gdLst/>
              <a:ahLst/>
              <a:cxnLst/>
              <a:rect l="l" t="t" r="r" b="b"/>
              <a:pathLst>
                <a:path w="739" h="411" extrusionOk="0">
                  <a:moveTo>
                    <a:pt x="554" y="0"/>
                  </a:moveTo>
                  <a:cubicBezTo>
                    <a:pt x="539" y="0"/>
                    <a:pt x="525" y="3"/>
                    <a:pt x="513" y="9"/>
                  </a:cubicBezTo>
                  <a:cubicBezTo>
                    <a:pt x="394" y="33"/>
                    <a:pt x="263" y="45"/>
                    <a:pt x="144" y="69"/>
                  </a:cubicBezTo>
                  <a:cubicBezTo>
                    <a:pt x="108" y="69"/>
                    <a:pt x="72" y="116"/>
                    <a:pt x="36" y="152"/>
                  </a:cubicBezTo>
                  <a:cubicBezTo>
                    <a:pt x="24" y="188"/>
                    <a:pt x="1" y="235"/>
                    <a:pt x="24" y="283"/>
                  </a:cubicBezTo>
                  <a:cubicBezTo>
                    <a:pt x="36" y="331"/>
                    <a:pt x="72" y="366"/>
                    <a:pt x="96" y="390"/>
                  </a:cubicBezTo>
                  <a:cubicBezTo>
                    <a:pt x="108" y="390"/>
                    <a:pt x="132" y="402"/>
                    <a:pt x="144" y="402"/>
                  </a:cubicBezTo>
                  <a:cubicBezTo>
                    <a:pt x="155" y="408"/>
                    <a:pt x="170" y="411"/>
                    <a:pt x="185" y="411"/>
                  </a:cubicBezTo>
                  <a:cubicBezTo>
                    <a:pt x="200" y="411"/>
                    <a:pt x="215" y="408"/>
                    <a:pt x="227" y="402"/>
                  </a:cubicBezTo>
                  <a:cubicBezTo>
                    <a:pt x="346" y="390"/>
                    <a:pt x="477" y="366"/>
                    <a:pt x="596" y="343"/>
                  </a:cubicBezTo>
                  <a:cubicBezTo>
                    <a:pt x="644" y="343"/>
                    <a:pt x="691" y="295"/>
                    <a:pt x="703" y="271"/>
                  </a:cubicBezTo>
                  <a:cubicBezTo>
                    <a:pt x="715" y="223"/>
                    <a:pt x="739" y="176"/>
                    <a:pt x="715" y="128"/>
                  </a:cubicBezTo>
                  <a:cubicBezTo>
                    <a:pt x="703" y="93"/>
                    <a:pt x="679" y="45"/>
                    <a:pt x="644" y="33"/>
                  </a:cubicBezTo>
                  <a:cubicBezTo>
                    <a:pt x="632" y="33"/>
                    <a:pt x="620" y="9"/>
                    <a:pt x="596" y="9"/>
                  </a:cubicBezTo>
                  <a:cubicBezTo>
                    <a:pt x="584" y="3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54;p16"/>
          <p:cNvGrpSpPr>
            <a:grpSpLocks/>
          </p:cNvGrpSpPr>
          <p:nvPr/>
        </p:nvGrpSpPr>
        <p:grpSpPr bwMode="auto">
          <a:xfrm rot="-1268313">
            <a:off x="757238" y="4794250"/>
            <a:ext cx="439737" cy="150813"/>
            <a:chOff x="4059425" y="2580150"/>
            <a:chExt cx="188400" cy="64275"/>
          </a:xfrm>
        </p:grpSpPr>
        <p:sp>
          <p:nvSpPr>
            <p:cNvPr id="21" name="Google Shape;455;p16"/>
            <p:cNvSpPr/>
            <p:nvPr/>
          </p:nvSpPr>
          <p:spPr>
            <a:xfrm>
              <a:off x="4058273" y="2588860"/>
              <a:ext cx="43529" cy="44654"/>
            </a:xfrm>
            <a:custGeom>
              <a:avLst/>
              <a:gdLst/>
              <a:ahLst/>
              <a:cxnLst/>
              <a:rect l="l" t="t" r="r" b="b"/>
              <a:pathLst>
                <a:path w="1739" h="1775" extrusionOk="0">
                  <a:moveTo>
                    <a:pt x="1094" y="1"/>
                  </a:moveTo>
                  <a:cubicBezTo>
                    <a:pt x="1035" y="1"/>
                    <a:pt x="979" y="25"/>
                    <a:pt x="965" y="76"/>
                  </a:cubicBezTo>
                  <a:cubicBezTo>
                    <a:pt x="858" y="291"/>
                    <a:pt x="762" y="493"/>
                    <a:pt x="667" y="695"/>
                  </a:cubicBezTo>
                  <a:cubicBezTo>
                    <a:pt x="524" y="600"/>
                    <a:pt x="405" y="517"/>
                    <a:pt x="274" y="422"/>
                  </a:cubicBezTo>
                  <a:cubicBezTo>
                    <a:pt x="252" y="403"/>
                    <a:pt x="224" y="395"/>
                    <a:pt x="196" y="395"/>
                  </a:cubicBezTo>
                  <a:cubicBezTo>
                    <a:pt x="135" y="395"/>
                    <a:pt x="69" y="432"/>
                    <a:pt x="36" y="481"/>
                  </a:cubicBezTo>
                  <a:cubicBezTo>
                    <a:pt x="0" y="576"/>
                    <a:pt x="24" y="672"/>
                    <a:pt x="96" y="719"/>
                  </a:cubicBezTo>
                  <a:cubicBezTo>
                    <a:pt x="239" y="814"/>
                    <a:pt x="370" y="898"/>
                    <a:pt x="501" y="1005"/>
                  </a:cubicBezTo>
                  <a:cubicBezTo>
                    <a:pt x="429" y="1172"/>
                    <a:pt x="334" y="1326"/>
                    <a:pt x="262" y="1493"/>
                  </a:cubicBezTo>
                  <a:cubicBezTo>
                    <a:pt x="227" y="1588"/>
                    <a:pt x="250" y="1707"/>
                    <a:pt x="334" y="1755"/>
                  </a:cubicBezTo>
                  <a:cubicBezTo>
                    <a:pt x="363" y="1767"/>
                    <a:pt x="397" y="1774"/>
                    <a:pt x="431" y="1774"/>
                  </a:cubicBezTo>
                  <a:cubicBezTo>
                    <a:pt x="495" y="1774"/>
                    <a:pt x="556" y="1750"/>
                    <a:pt x="572" y="1696"/>
                  </a:cubicBezTo>
                  <a:cubicBezTo>
                    <a:pt x="643" y="1529"/>
                    <a:pt x="727" y="1374"/>
                    <a:pt x="798" y="1219"/>
                  </a:cubicBezTo>
                  <a:cubicBezTo>
                    <a:pt x="1024" y="1362"/>
                    <a:pt x="1227" y="1517"/>
                    <a:pt x="1453" y="1660"/>
                  </a:cubicBezTo>
                  <a:cubicBezTo>
                    <a:pt x="1476" y="1679"/>
                    <a:pt x="1503" y="1687"/>
                    <a:pt x="1531" y="1687"/>
                  </a:cubicBezTo>
                  <a:cubicBezTo>
                    <a:pt x="1593" y="1687"/>
                    <a:pt x="1659" y="1649"/>
                    <a:pt x="1691" y="1600"/>
                  </a:cubicBezTo>
                  <a:cubicBezTo>
                    <a:pt x="1739" y="1517"/>
                    <a:pt x="1703" y="1410"/>
                    <a:pt x="1632" y="1362"/>
                  </a:cubicBezTo>
                  <a:cubicBezTo>
                    <a:pt x="1405" y="1219"/>
                    <a:pt x="1167" y="1053"/>
                    <a:pt x="941" y="898"/>
                  </a:cubicBezTo>
                  <a:cubicBezTo>
                    <a:pt x="1048" y="695"/>
                    <a:pt x="1155" y="469"/>
                    <a:pt x="1263" y="267"/>
                  </a:cubicBezTo>
                  <a:cubicBezTo>
                    <a:pt x="1298" y="172"/>
                    <a:pt x="1286" y="64"/>
                    <a:pt x="1203" y="29"/>
                  </a:cubicBezTo>
                  <a:cubicBezTo>
                    <a:pt x="1171" y="10"/>
                    <a:pt x="113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56;p16"/>
            <p:cNvSpPr/>
            <p:nvPr/>
          </p:nvSpPr>
          <p:spPr>
            <a:xfrm>
              <a:off x="4119711" y="2588667"/>
              <a:ext cx="44890" cy="40595"/>
            </a:xfrm>
            <a:custGeom>
              <a:avLst/>
              <a:gdLst/>
              <a:ahLst/>
              <a:cxnLst/>
              <a:rect l="l" t="t" r="r" b="b"/>
              <a:pathLst>
                <a:path w="1775" h="1620" extrusionOk="0">
                  <a:moveTo>
                    <a:pt x="798" y="0"/>
                  </a:moveTo>
                  <a:cubicBezTo>
                    <a:pt x="703" y="0"/>
                    <a:pt x="619" y="71"/>
                    <a:pt x="619" y="179"/>
                  </a:cubicBezTo>
                  <a:lnTo>
                    <a:pt x="619" y="500"/>
                  </a:lnTo>
                  <a:cubicBezTo>
                    <a:pt x="500" y="476"/>
                    <a:pt x="381" y="464"/>
                    <a:pt x="262" y="429"/>
                  </a:cubicBezTo>
                  <a:cubicBezTo>
                    <a:pt x="253" y="427"/>
                    <a:pt x="243" y="427"/>
                    <a:pt x="233" y="427"/>
                  </a:cubicBezTo>
                  <a:cubicBezTo>
                    <a:pt x="148" y="427"/>
                    <a:pt x="68" y="473"/>
                    <a:pt x="36" y="548"/>
                  </a:cubicBezTo>
                  <a:cubicBezTo>
                    <a:pt x="0" y="643"/>
                    <a:pt x="72" y="762"/>
                    <a:pt x="155" y="774"/>
                  </a:cubicBezTo>
                  <a:cubicBezTo>
                    <a:pt x="298" y="798"/>
                    <a:pt x="453" y="833"/>
                    <a:pt x="619" y="857"/>
                  </a:cubicBezTo>
                  <a:cubicBezTo>
                    <a:pt x="619" y="1060"/>
                    <a:pt x="619" y="1250"/>
                    <a:pt x="631" y="1441"/>
                  </a:cubicBezTo>
                  <a:cubicBezTo>
                    <a:pt x="631" y="1536"/>
                    <a:pt x="703" y="1619"/>
                    <a:pt x="810" y="1619"/>
                  </a:cubicBezTo>
                  <a:cubicBezTo>
                    <a:pt x="893" y="1619"/>
                    <a:pt x="989" y="1548"/>
                    <a:pt x="989" y="1441"/>
                  </a:cubicBezTo>
                  <a:cubicBezTo>
                    <a:pt x="989" y="1262"/>
                    <a:pt x="989" y="1095"/>
                    <a:pt x="977" y="917"/>
                  </a:cubicBezTo>
                  <a:lnTo>
                    <a:pt x="977" y="917"/>
                  </a:lnTo>
                  <a:cubicBezTo>
                    <a:pt x="1155" y="953"/>
                    <a:pt x="1334" y="1000"/>
                    <a:pt x="1524" y="1024"/>
                  </a:cubicBezTo>
                  <a:cubicBezTo>
                    <a:pt x="1548" y="1032"/>
                    <a:pt x="1571" y="1036"/>
                    <a:pt x="1593" y="1036"/>
                  </a:cubicBezTo>
                  <a:cubicBezTo>
                    <a:pt x="1667" y="1036"/>
                    <a:pt x="1723" y="991"/>
                    <a:pt x="1751" y="917"/>
                  </a:cubicBezTo>
                  <a:cubicBezTo>
                    <a:pt x="1774" y="833"/>
                    <a:pt x="1715" y="714"/>
                    <a:pt x="1631" y="703"/>
                  </a:cubicBezTo>
                  <a:cubicBezTo>
                    <a:pt x="1417" y="655"/>
                    <a:pt x="1191" y="619"/>
                    <a:pt x="989" y="583"/>
                  </a:cubicBezTo>
                  <a:cubicBezTo>
                    <a:pt x="989" y="441"/>
                    <a:pt x="989" y="310"/>
                    <a:pt x="977" y="179"/>
                  </a:cubicBezTo>
                  <a:cubicBezTo>
                    <a:pt x="977" y="83"/>
                    <a:pt x="905" y="0"/>
                    <a:pt x="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57;p16"/>
            <p:cNvSpPr/>
            <p:nvPr/>
          </p:nvSpPr>
          <p:spPr>
            <a:xfrm>
              <a:off x="4184505" y="2578803"/>
              <a:ext cx="63254" cy="64275"/>
            </a:xfrm>
            <a:custGeom>
              <a:avLst/>
              <a:gdLst/>
              <a:ahLst/>
              <a:cxnLst/>
              <a:rect l="l" t="t" r="r" b="b"/>
              <a:pathLst>
                <a:path w="2535" h="2571" extrusionOk="0">
                  <a:moveTo>
                    <a:pt x="2289" y="1"/>
                  </a:moveTo>
                  <a:cubicBezTo>
                    <a:pt x="2248" y="1"/>
                    <a:pt x="2205" y="19"/>
                    <a:pt x="2167" y="62"/>
                  </a:cubicBezTo>
                  <a:cubicBezTo>
                    <a:pt x="1917" y="360"/>
                    <a:pt x="1667" y="646"/>
                    <a:pt x="1405" y="943"/>
                  </a:cubicBezTo>
                  <a:lnTo>
                    <a:pt x="298" y="134"/>
                  </a:lnTo>
                  <a:cubicBezTo>
                    <a:pt x="271" y="115"/>
                    <a:pt x="241" y="107"/>
                    <a:pt x="212" y="107"/>
                  </a:cubicBezTo>
                  <a:cubicBezTo>
                    <a:pt x="147" y="107"/>
                    <a:pt x="84" y="145"/>
                    <a:pt x="60" y="193"/>
                  </a:cubicBezTo>
                  <a:cubicBezTo>
                    <a:pt x="0" y="289"/>
                    <a:pt x="36" y="384"/>
                    <a:pt x="119" y="431"/>
                  </a:cubicBezTo>
                  <a:lnTo>
                    <a:pt x="1191" y="1193"/>
                  </a:lnTo>
                  <a:cubicBezTo>
                    <a:pt x="1072" y="1324"/>
                    <a:pt x="964" y="1455"/>
                    <a:pt x="845" y="1598"/>
                  </a:cubicBezTo>
                  <a:cubicBezTo>
                    <a:pt x="738" y="1717"/>
                    <a:pt x="619" y="1848"/>
                    <a:pt x="512" y="1967"/>
                  </a:cubicBezTo>
                  <a:cubicBezTo>
                    <a:pt x="417" y="2086"/>
                    <a:pt x="298" y="2206"/>
                    <a:pt x="322" y="2384"/>
                  </a:cubicBezTo>
                  <a:cubicBezTo>
                    <a:pt x="346" y="2514"/>
                    <a:pt x="455" y="2570"/>
                    <a:pt x="564" y="2570"/>
                  </a:cubicBezTo>
                  <a:cubicBezTo>
                    <a:pt x="715" y="2570"/>
                    <a:pt x="867" y="2462"/>
                    <a:pt x="798" y="2289"/>
                  </a:cubicBezTo>
                  <a:cubicBezTo>
                    <a:pt x="786" y="2265"/>
                    <a:pt x="786" y="2253"/>
                    <a:pt x="774" y="2229"/>
                  </a:cubicBezTo>
                  <a:cubicBezTo>
                    <a:pt x="798" y="2194"/>
                    <a:pt x="845" y="2158"/>
                    <a:pt x="869" y="2110"/>
                  </a:cubicBezTo>
                  <a:lnTo>
                    <a:pt x="1095" y="1848"/>
                  </a:lnTo>
                  <a:cubicBezTo>
                    <a:pt x="1226" y="1682"/>
                    <a:pt x="1381" y="1503"/>
                    <a:pt x="1524" y="1336"/>
                  </a:cubicBezTo>
                  <a:lnTo>
                    <a:pt x="2417" y="312"/>
                  </a:lnTo>
                  <a:cubicBezTo>
                    <a:pt x="2534" y="177"/>
                    <a:pt x="2419" y="1"/>
                    <a:pt x="2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39294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9" name="Google Shape;439;p16"/>
          <p:cNvSpPr txBox="1">
            <a:spLocks noGrp="1"/>
          </p:cNvSpPr>
          <p:nvPr>
            <p:ph type="subTitle" idx="1"/>
          </p:nvPr>
        </p:nvSpPr>
        <p:spPr>
          <a:xfrm>
            <a:off x="713100" y="1472875"/>
            <a:ext cx="184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0" name="Google Shape;440;p16"/>
          <p:cNvSpPr txBox="1">
            <a:spLocks noGrp="1"/>
          </p:cNvSpPr>
          <p:nvPr>
            <p:ph type="subTitle" idx="2"/>
          </p:nvPr>
        </p:nvSpPr>
        <p:spPr>
          <a:xfrm>
            <a:off x="713100" y="1818500"/>
            <a:ext cx="1840500" cy="965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1" name="Google Shape;441;p16"/>
          <p:cNvSpPr txBox="1">
            <a:spLocks noGrp="1"/>
          </p:cNvSpPr>
          <p:nvPr>
            <p:ph type="subTitle" idx="3"/>
          </p:nvPr>
        </p:nvSpPr>
        <p:spPr>
          <a:xfrm>
            <a:off x="3040225" y="1472875"/>
            <a:ext cx="184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2" name="Google Shape;442;p16"/>
          <p:cNvSpPr txBox="1">
            <a:spLocks noGrp="1"/>
          </p:cNvSpPr>
          <p:nvPr>
            <p:ph type="subTitle" idx="4"/>
          </p:nvPr>
        </p:nvSpPr>
        <p:spPr>
          <a:xfrm>
            <a:off x="3040225" y="1818500"/>
            <a:ext cx="1840500" cy="965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5"/>
          </p:nvPr>
        </p:nvSpPr>
        <p:spPr>
          <a:xfrm>
            <a:off x="713100" y="3125275"/>
            <a:ext cx="184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6"/>
          </p:nvPr>
        </p:nvSpPr>
        <p:spPr>
          <a:xfrm>
            <a:off x="713100" y="3470900"/>
            <a:ext cx="1840500" cy="965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7"/>
          </p:nvPr>
        </p:nvSpPr>
        <p:spPr>
          <a:xfrm>
            <a:off x="3040225" y="3125275"/>
            <a:ext cx="18405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8"/>
          </p:nvPr>
        </p:nvSpPr>
        <p:spPr>
          <a:xfrm>
            <a:off x="3040225" y="3470900"/>
            <a:ext cx="1840500" cy="965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9;p17"/>
          <p:cNvSpPr/>
          <p:nvPr/>
        </p:nvSpPr>
        <p:spPr>
          <a:xfrm>
            <a:off x="0" y="0"/>
            <a:ext cx="5416550" cy="2830513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60;p17"/>
          <p:cNvSpPr/>
          <p:nvPr/>
        </p:nvSpPr>
        <p:spPr>
          <a:xfrm rot="10800000">
            <a:off x="5537200" y="3259138"/>
            <a:ext cx="3606800" cy="1884362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"/>
          <p:cNvSpPr txBox="1">
            <a:spLocks noGrp="1"/>
          </p:cNvSpPr>
          <p:nvPr>
            <p:ph type="title"/>
          </p:nvPr>
        </p:nvSpPr>
        <p:spPr>
          <a:xfrm>
            <a:off x="3374100" y="3198438"/>
            <a:ext cx="2395800" cy="42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subTitle" idx="1"/>
          </p:nvPr>
        </p:nvSpPr>
        <p:spPr>
          <a:xfrm>
            <a:off x="2385150" y="1515138"/>
            <a:ext cx="4407300" cy="168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64;p18"/>
          <p:cNvSpPr/>
          <p:nvPr/>
        </p:nvSpPr>
        <p:spPr>
          <a:xfrm rot="10800000">
            <a:off x="0" y="2108200"/>
            <a:ext cx="9148763" cy="3035300"/>
          </a:xfrm>
          <a:custGeom>
            <a:avLst/>
            <a:gdLst/>
            <a:ahLst/>
            <a:cxnLst/>
            <a:rect l="l" t="t" r="r" b="b"/>
            <a:pathLst>
              <a:path w="151806" h="35422" extrusionOk="0">
                <a:moveTo>
                  <a:pt x="0" y="1"/>
                </a:moveTo>
                <a:lnTo>
                  <a:pt x="0" y="35422"/>
                </a:lnTo>
                <a:cubicBezTo>
                  <a:pt x="0" y="35422"/>
                  <a:pt x="24992" y="28123"/>
                  <a:pt x="76212" y="28123"/>
                </a:cubicBezTo>
                <a:cubicBezTo>
                  <a:pt x="127445" y="28123"/>
                  <a:pt x="151805" y="35422"/>
                  <a:pt x="151805" y="35422"/>
                </a:cubicBezTo>
                <a:lnTo>
                  <a:pt x="15180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subTitle" idx="1"/>
          </p:nvPr>
        </p:nvSpPr>
        <p:spPr>
          <a:xfrm>
            <a:off x="1669838" y="3178409"/>
            <a:ext cx="2450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2"/>
          </p:nvPr>
        </p:nvSpPr>
        <p:spPr>
          <a:xfrm>
            <a:off x="1669838" y="3520795"/>
            <a:ext cx="2450700" cy="1206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ubTitle" idx="3"/>
          </p:nvPr>
        </p:nvSpPr>
        <p:spPr>
          <a:xfrm>
            <a:off x="5023463" y="3178409"/>
            <a:ext cx="24507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4"/>
          </p:nvPr>
        </p:nvSpPr>
        <p:spPr>
          <a:xfrm>
            <a:off x="5023463" y="3520795"/>
            <a:ext cx="2450700" cy="1206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1;p19"/>
          <p:cNvSpPr/>
          <p:nvPr/>
        </p:nvSpPr>
        <p:spPr>
          <a:xfrm flipH="1">
            <a:off x="0" y="2211388"/>
            <a:ext cx="6651625" cy="2932112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72;p19"/>
          <p:cNvSpPr/>
          <p:nvPr/>
        </p:nvSpPr>
        <p:spPr>
          <a:xfrm flipH="1">
            <a:off x="5845175" y="0"/>
            <a:ext cx="3298825" cy="1473200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9"/>
          <p:cNvSpPr txBox="1">
            <a:spLocks noGrp="1"/>
          </p:cNvSpPr>
          <p:nvPr>
            <p:ph type="title"/>
          </p:nvPr>
        </p:nvSpPr>
        <p:spPr>
          <a:xfrm>
            <a:off x="5443800" y="1666750"/>
            <a:ext cx="2939100" cy="576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1"/>
          </p:nvPr>
        </p:nvSpPr>
        <p:spPr>
          <a:xfrm>
            <a:off x="5443800" y="2270425"/>
            <a:ext cx="2939100" cy="120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6;p20"/>
          <p:cNvSpPr/>
          <p:nvPr/>
        </p:nvSpPr>
        <p:spPr>
          <a:xfrm>
            <a:off x="0" y="0"/>
            <a:ext cx="5348288" cy="2528888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77;p20"/>
          <p:cNvSpPr/>
          <p:nvPr/>
        </p:nvSpPr>
        <p:spPr>
          <a:xfrm>
            <a:off x="6831013" y="4124325"/>
            <a:ext cx="2312987" cy="1019175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0"/>
          <p:cNvSpPr txBox="1">
            <a:spLocks noGrp="1"/>
          </p:cNvSpPr>
          <p:nvPr>
            <p:ph type="subTitle" idx="1"/>
          </p:nvPr>
        </p:nvSpPr>
        <p:spPr>
          <a:xfrm>
            <a:off x="6022200" y="2338500"/>
            <a:ext cx="2183700" cy="1426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6026100" y="1378500"/>
            <a:ext cx="2183700" cy="9600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3"/>
          <p:cNvSpPr/>
          <p:nvPr/>
        </p:nvSpPr>
        <p:spPr>
          <a:xfrm flipH="1">
            <a:off x="0" y="2416175"/>
            <a:ext cx="6116638" cy="2727325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5;p3"/>
          <p:cNvSpPr/>
          <p:nvPr/>
        </p:nvSpPr>
        <p:spPr>
          <a:xfrm flipH="1">
            <a:off x="7054850" y="0"/>
            <a:ext cx="2089150" cy="1004888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3337" y="2270664"/>
            <a:ext cx="2843700" cy="8412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853337" y="3111139"/>
            <a:ext cx="2843700" cy="804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5854874" y="1456760"/>
            <a:ext cx="840600" cy="4992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1;p21"/>
          <p:cNvSpPr>
            <a:spLocks noChangeArrowheads="1"/>
          </p:cNvSpPr>
          <p:nvPr/>
        </p:nvSpPr>
        <p:spPr bwMode="auto">
          <a:xfrm rot="16200000">
            <a:off x="4549775" y="512763"/>
            <a:ext cx="5106988" cy="4081462"/>
          </a:xfrm>
          <a:custGeom>
            <a:avLst/>
            <a:gdLst>
              <a:gd name="T0" fmla="*/ 0 w 86774"/>
              <a:gd name="T1" fmla="*/ 0 h 86347"/>
              <a:gd name="T2" fmla="*/ 86774 w 86774"/>
              <a:gd name="T3" fmla="*/ 86347 h 86347"/>
            </a:gdLst>
            <a:ahLst/>
            <a:cxnLst/>
            <a:rect l="T0" t="T1" r="T2" b="T3"/>
            <a:pathLst>
              <a:path w="86774" h="86347" extrusionOk="0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rgbClr val="E1E1E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82" name="Google Shape;482;p21"/>
          <p:cNvSpPr txBox="1">
            <a:spLocks noGrp="1"/>
          </p:cNvSpPr>
          <p:nvPr>
            <p:ph type="subTitle" idx="1"/>
          </p:nvPr>
        </p:nvSpPr>
        <p:spPr>
          <a:xfrm>
            <a:off x="713100" y="2332838"/>
            <a:ext cx="2404800" cy="1426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title"/>
          </p:nvPr>
        </p:nvSpPr>
        <p:spPr>
          <a:xfrm>
            <a:off x="713100" y="1689050"/>
            <a:ext cx="2404800" cy="643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85;p22"/>
          <p:cNvSpPr/>
          <p:nvPr/>
        </p:nvSpPr>
        <p:spPr>
          <a:xfrm flipH="1">
            <a:off x="0" y="2211388"/>
            <a:ext cx="6651625" cy="2932112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486;p22"/>
          <p:cNvGrpSpPr>
            <a:grpSpLocks/>
          </p:cNvGrpSpPr>
          <p:nvPr/>
        </p:nvGrpSpPr>
        <p:grpSpPr bwMode="auto">
          <a:xfrm>
            <a:off x="606425" y="439738"/>
            <a:ext cx="1657350" cy="1625600"/>
            <a:chOff x="3065900" y="1169675"/>
            <a:chExt cx="742925" cy="728325"/>
          </a:xfrm>
        </p:grpSpPr>
        <p:sp>
          <p:nvSpPr>
            <p:cNvPr id="10" name="Google Shape;487;p22"/>
            <p:cNvSpPr/>
            <p:nvPr/>
          </p:nvSpPr>
          <p:spPr>
            <a:xfrm>
              <a:off x="3386838" y="1205949"/>
              <a:ext cx="421987" cy="655066"/>
            </a:xfrm>
            <a:custGeom>
              <a:avLst/>
              <a:gdLst/>
              <a:ahLst/>
              <a:cxnLst/>
              <a:rect l="l" t="t" r="r" b="b"/>
              <a:pathLst>
                <a:path w="16884" h="26213" extrusionOk="0">
                  <a:moveTo>
                    <a:pt x="13454" y="456"/>
                  </a:moveTo>
                  <a:cubicBezTo>
                    <a:pt x="14050" y="802"/>
                    <a:pt x="14645" y="1147"/>
                    <a:pt x="15205" y="1516"/>
                  </a:cubicBezTo>
                  <a:cubicBezTo>
                    <a:pt x="15681" y="1861"/>
                    <a:pt x="16145" y="2218"/>
                    <a:pt x="16586" y="2587"/>
                  </a:cubicBezTo>
                  <a:lnTo>
                    <a:pt x="16586" y="6147"/>
                  </a:lnTo>
                  <a:cubicBezTo>
                    <a:pt x="15562" y="6814"/>
                    <a:pt x="14502" y="7421"/>
                    <a:pt x="13454" y="8052"/>
                  </a:cubicBezTo>
                  <a:cubicBezTo>
                    <a:pt x="12395" y="7421"/>
                    <a:pt x="11323" y="6862"/>
                    <a:pt x="10311" y="6147"/>
                  </a:cubicBezTo>
                  <a:lnTo>
                    <a:pt x="10311" y="2576"/>
                  </a:lnTo>
                  <a:cubicBezTo>
                    <a:pt x="11276" y="1754"/>
                    <a:pt x="12383" y="1147"/>
                    <a:pt x="13454" y="456"/>
                  </a:cubicBezTo>
                  <a:close/>
                  <a:moveTo>
                    <a:pt x="3477" y="6314"/>
                  </a:moveTo>
                  <a:cubicBezTo>
                    <a:pt x="4215" y="6838"/>
                    <a:pt x="5013" y="7290"/>
                    <a:pt x="5787" y="7743"/>
                  </a:cubicBezTo>
                  <a:cubicBezTo>
                    <a:pt x="6084" y="7969"/>
                    <a:pt x="6370" y="8195"/>
                    <a:pt x="6632" y="8433"/>
                  </a:cubicBezTo>
                  <a:lnTo>
                    <a:pt x="6632" y="11993"/>
                  </a:lnTo>
                  <a:cubicBezTo>
                    <a:pt x="6108" y="12315"/>
                    <a:pt x="5572" y="12648"/>
                    <a:pt x="5060" y="12970"/>
                  </a:cubicBezTo>
                  <a:cubicBezTo>
                    <a:pt x="4537" y="13291"/>
                    <a:pt x="4013" y="13589"/>
                    <a:pt x="3489" y="13898"/>
                  </a:cubicBezTo>
                  <a:cubicBezTo>
                    <a:pt x="2429" y="13267"/>
                    <a:pt x="1370" y="12708"/>
                    <a:pt x="346" y="11993"/>
                  </a:cubicBezTo>
                  <a:lnTo>
                    <a:pt x="346" y="8422"/>
                  </a:lnTo>
                  <a:cubicBezTo>
                    <a:pt x="1322" y="7600"/>
                    <a:pt x="2405" y="7005"/>
                    <a:pt x="3477" y="6314"/>
                  </a:cubicBezTo>
                  <a:close/>
                  <a:moveTo>
                    <a:pt x="6736" y="1"/>
                  </a:moveTo>
                  <a:cubicBezTo>
                    <a:pt x="6707" y="1"/>
                    <a:pt x="6676" y="9"/>
                    <a:pt x="6644" y="28"/>
                  </a:cubicBezTo>
                  <a:cubicBezTo>
                    <a:pt x="5572" y="742"/>
                    <a:pt x="4406" y="1385"/>
                    <a:pt x="3370" y="2254"/>
                  </a:cubicBezTo>
                  <a:cubicBezTo>
                    <a:pt x="3310" y="2302"/>
                    <a:pt x="3310" y="2361"/>
                    <a:pt x="3310" y="2409"/>
                  </a:cubicBezTo>
                  <a:lnTo>
                    <a:pt x="3310" y="6005"/>
                  </a:lnTo>
                  <a:cubicBezTo>
                    <a:pt x="2203" y="6719"/>
                    <a:pt x="1048" y="7350"/>
                    <a:pt x="60" y="8207"/>
                  </a:cubicBezTo>
                  <a:cubicBezTo>
                    <a:pt x="12" y="8255"/>
                    <a:pt x="0" y="8314"/>
                    <a:pt x="0" y="8362"/>
                  </a:cubicBezTo>
                  <a:lnTo>
                    <a:pt x="0" y="12065"/>
                  </a:lnTo>
                  <a:cubicBezTo>
                    <a:pt x="0" y="12112"/>
                    <a:pt x="12" y="12136"/>
                    <a:pt x="24" y="12160"/>
                  </a:cubicBezTo>
                  <a:cubicBezTo>
                    <a:pt x="36" y="12184"/>
                    <a:pt x="60" y="12196"/>
                    <a:pt x="84" y="12232"/>
                  </a:cubicBezTo>
                  <a:cubicBezTo>
                    <a:pt x="1131" y="12970"/>
                    <a:pt x="2239" y="13553"/>
                    <a:pt x="3346" y="14208"/>
                  </a:cubicBezTo>
                  <a:cubicBezTo>
                    <a:pt x="3310" y="14256"/>
                    <a:pt x="3298" y="14279"/>
                    <a:pt x="3310" y="14327"/>
                  </a:cubicBezTo>
                  <a:lnTo>
                    <a:pt x="3310" y="18030"/>
                  </a:lnTo>
                  <a:cubicBezTo>
                    <a:pt x="3310" y="18077"/>
                    <a:pt x="3334" y="18113"/>
                    <a:pt x="3346" y="18125"/>
                  </a:cubicBezTo>
                  <a:cubicBezTo>
                    <a:pt x="3358" y="18149"/>
                    <a:pt x="3370" y="18173"/>
                    <a:pt x="3406" y="18197"/>
                  </a:cubicBezTo>
                  <a:cubicBezTo>
                    <a:pt x="4441" y="18947"/>
                    <a:pt x="5561" y="19518"/>
                    <a:pt x="6668" y="20173"/>
                  </a:cubicBezTo>
                  <a:cubicBezTo>
                    <a:pt x="6632" y="20209"/>
                    <a:pt x="6632" y="20256"/>
                    <a:pt x="6632" y="20292"/>
                  </a:cubicBezTo>
                  <a:lnTo>
                    <a:pt x="6632" y="24007"/>
                  </a:lnTo>
                  <a:cubicBezTo>
                    <a:pt x="6632" y="24114"/>
                    <a:pt x="6721" y="24167"/>
                    <a:pt x="6811" y="24167"/>
                  </a:cubicBezTo>
                  <a:cubicBezTo>
                    <a:pt x="6900" y="24167"/>
                    <a:pt x="6989" y="24114"/>
                    <a:pt x="6989" y="24007"/>
                  </a:cubicBezTo>
                  <a:lnTo>
                    <a:pt x="6989" y="20352"/>
                  </a:lnTo>
                  <a:cubicBezTo>
                    <a:pt x="7418" y="19982"/>
                    <a:pt x="7882" y="19661"/>
                    <a:pt x="8359" y="19363"/>
                  </a:cubicBezTo>
                  <a:cubicBezTo>
                    <a:pt x="8954" y="19006"/>
                    <a:pt x="9561" y="18649"/>
                    <a:pt x="10144" y="18256"/>
                  </a:cubicBezTo>
                  <a:cubicBezTo>
                    <a:pt x="10740" y="18601"/>
                    <a:pt x="11323" y="18947"/>
                    <a:pt x="11883" y="19316"/>
                  </a:cubicBezTo>
                  <a:cubicBezTo>
                    <a:pt x="12359" y="19637"/>
                    <a:pt x="12823" y="19982"/>
                    <a:pt x="13276" y="20352"/>
                  </a:cubicBezTo>
                  <a:lnTo>
                    <a:pt x="13276" y="23912"/>
                  </a:lnTo>
                  <a:cubicBezTo>
                    <a:pt x="12216" y="24614"/>
                    <a:pt x="11133" y="25221"/>
                    <a:pt x="10037" y="25876"/>
                  </a:cubicBezTo>
                  <a:cubicBezTo>
                    <a:pt x="9877" y="25976"/>
                    <a:pt x="9978" y="26212"/>
                    <a:pt x="10129" y="26212"/>
                  </a:cubicBezTo>
                  <a:cubicBezTo>
                    <a:pt x="10157" y="26212"/>
                    <a:pt x="10186" y="26204"/>
                    <a:pt x="10216" y="26186"/>
                  </a:cubicBezTo>
                  <a:cubicBezTo>
                    <a:pt x="11335" y="25519"/>
                    <a:pt x="12454" y="24900"/>
                    <a:pt x="13538" y="24185"/>
                  </a:cubicBezTo>
                  <a:cubicBezTo>
                    <a:pt x="13573" y="24162"/>
                    <a:pt x="13597" y="24138"/>
                    <a:pt x="13597" y="24102"/>
                  </a:cubicBezTo>
                  <a:cubicBezTo>
                    <a:pt x="13609" y="24078"/>
                    <a:pt x="13609" y="24066"/>
                    <a:pt x="13609" y="24019"/>
                  </a:cubicBezTo>
                  <a:lnTo>
                    <a:pt x="13609" y="20316"/>
                  </a:lnTo>
                  <a:cubicBezTo>
                    <a:pt x="13633" y="20268"/>
                    <a:pt x="13609" y="20209"/>
                    <a:pt x="13550" y="20161"/>
                  </a:cubicBezTo>
                  <a:cubicBezTo>
                    <a:pt x="13073" y="19756"/>
                    <a:pt x="12597" y="19387"/>
                    <a:pt x="12085" y="19042"/>
                  </a:cubicBezTo>
                  <a:cubicBezTo>
                    <a:pt x="11502" y="18661"/>
                    <a:pt x="10895" y="18316"/>
                    <a:pt x="10275" y="17958"/>
                  </a:cubicBezTo>
                  <a:lnTo>
                    <a:pt x="10275" y="14327"/>
                  </a:lnTo>
                  <a:cubicBezTo>
                    <a:pt x="10275" y="14214"/>
                    <a:pt x="10186" y="14157"/>
                    <a:pt x="10097" y="14157"/>
                  </a:cubicBezTo>
                  <a:cubicBezTo>
                    <a:pt x="10008" y="14157"/>
                    <a:pt x="9918" y="14214"/>
                    <a:pt x="9918" y="14327"/>
                  </a:cubicBezTo>
                  <a:lnTo>
                    <a:pt x="9918" y="17958"/>
                  </a:lnTo>
                  <a:cubicBezTo>
                    <a:pt x="9347" y="18327"/>
                    <a:pt x="8763" y="18673"/>
                    <a:pt x="8192" y="19042"/>
                  </a:cubicBezTo>
                  <a:cubicBezTo>
                    <a:pt x="7716" y="19328"/>
                    <a:pt x="7263" y="19601"/>
                    <a:pt x="6787" y="19875"/>
                  </a:cubicBezTo>
                  <a:cubicBezTo>
                    <a:pt x="5727" y="19256"/>
                    <a:pt x="4656" y="18685"/>
                    <a:pt x="3644" y="17970"/>
                  </a:cubicBezTo>
                  <a:lnTo>
                    <a:pt x="3644" y="14398"/>
                  </a:lnTo>
                  <a:cubicBezTo>
                    <a:pt x="4120" y="14006"/>
                    <a:pt x="4620" y="13648"/>
                    <a:pt x="5144" y="13315"/>
                  </a:cubicBezTo>
                  <a:cubicBezTo>
                    <a:pt x="5727" y="12970"/>
                    <a:pt x="6299" y="12613"/>
                    <a:pt x="6870" y="12243"/>
                  </a:cubicBezTo>
                  <a:cubicBezTo>
                    <a:pt x="6906" y="12220"/>
                    <a:pt x="6930" y="12184"/>
                    <a:pt x="6942" y="12160"/>
                  </a:cubicBezTo>
                  <a:lnTo>
                    <a:pt x="6942" y="12136"/>
                  </a:lnTo>
                  <a:lnTo>
                    <a:pt x="6942" y="12112"/>
                  </a:lnTo>
                  <a:lnTo>
                    <a:pt x="6942" y="12077"/>
                  </a:lnTo>
                  <a:lnTo>
                    <a:pt x="6942" y="8374"/>
                  </a:lnTo>
                  <a:cubicBezTo>
                    <a:pt x="6965" y="8350"/>
                    <a:pt x="6942" y="8302"/>
                    <a:pt x="6930" y="8267"/>
                  </a:cubicBezTo>
                  <a:cubicBezTo>
                    <a:pt x="7954" y="7648"/>
                    <a:pt x="9001" y="7064"/>
                    <a:pt x="10013" y="6409"/>
                  </a:cubicBezTo>
                  <a:cubicBezTo>
                    <a:pt x="11073" y="7171"/>
                    <a:pt x="12216" y="7755"/>
                    <a:pt x="13312" y="8422"/>
                  </a:cubicBezTo>
                  <a:cubicBezTo>
                    <a:pt x="13335" y="8422"/>
                    <a:pt x="13335" y="8422"/>
                    <a:pt x="13335" y="8433"/>
                  </a:cubicBezTo>
                  <a:cubicBezTo>
                    <a:pt x="13347" y="8433"/>
                    <a:pt x="13359" y="8445"/>
                    <a:pt x="13359" y="8445"/>
                  </a:cubicBezTo>
                  <a:lnTo>
                    <a:pt x="13419" y="8445"/>
                  </a:lnTo>
                  <a:cubicBezTo>
                    <a:pt x="13431" y="8445"/>
                    <a:pt x="13431" y="8445"/>
                    <a:pt x="13454" y="8433"/>
                  </a:cubicBezTo>
                  <a:cubicBezTo>
                    <a:pt x="13466" y="8433"/>
                    <a:pt x="13466" y="8433"/>
                    <a:pt x="13478" y="8422"/>
                  </a:cubicBezTo>
                  <a:cubicBezTo>
                    <a:pt x="14597" y="7755"/>
                    <a:pt x="15717" y="7124"/>
                    <a:pt x="16800" y="6409"/>
                  </a:cubicBezTo>
                  <a:cubicBezTo>
                    <a:pt x="16824" y="6397"/>
                    <a:pt x="16860" y="6362"/>
                    <a:pt x="16860" y="6338"/>
                  </a:cubicBezTo>
                  <a:cubicBezTo>
                    <a:pt x="16871" y="6302"/>
                    <a:pt x="16871" y="6290"/>
                    <a:pt x="16871" y="6243"/>
                  </a:cubicBezTo>
                  <a:lnTo>
                    <a:pt x="16871" y="2540"/>
                  </a:lnTo>
                  <a:cubicBezTo>
                    <a:pt x="16883" y="2492"/>
                    <a:pt x="16871" y="2433"/>
                    <a:pt x="16812" y="2397"/>
                  </a:cubicBezTo>
                  <a:cubicBezTo>
                    <a:pt x="16336" y="1992"/>
                    <a:pt x="15859" y="1623"/>
                    <a:pt x="15336" y="1278"/>
                  </a:cubicBezTo>
                  <a:cubicBezTo>
                    <a:pt x="14728" y="873"/>
                    <a:pt x="14085" y="504"/>
                    <a:pt x="13466" y="147"/>
                  </a:cubicBezTo>
                  <a:cubicBezTo>
                    <a:pt x="13441" y="128"/>
                    <a:pt x="13412" y="115"/>
                    <a:pt x="13380" y="115"/>
                  </a:cubicBezTo>
                  <a:cubicBezTo>
                    <a:pt x="13352" y="115"/>
                    <a:pt x="13321" y="125"/>
                    <a:pt x="13288" y="147"/>
                  </a:cubicBezTo>
                  <a:cubicBezTo>
                    <a:pt x="12216" y="825"/>
                    <a:pt x="11097" y="1444"/>
                    <a:pt x="10097" y="2254"/>
                  </a:cubicBezTo>
                  <a:cubicBezTo>
                    <a:pt x="10083" y="2251"/>
                    <a:pt x="10069" y="2249"/>
                    <a:pt x="10055" y="2249"/>
                  </a:cubicBezTo>
                  <a:cubicBezTo>
                    <a:pt x="9970" y="2249"/>
                    <a:pt x="9883" y="2309"/>
                    <a:pt x="9883" y="2421"/>
                  </a:cubicBezTo>
                  <a:lnTo>
                    <a:pt x="9883" y="2492"/>
                  </a:lnTo>
                  <a:lnTo>
                    <a:pt x="9883" y="2540"/>
                  </a:lnTo>
                  <a:lnTo>
                    <a:pt x="9883" y="6064"/>
                  </a:lnTo>
                  <a:cubicBezTo>
                    <a:pt x="8847" y="6743"/>
                    <a:pt x="7799" y="7350"/>
                    <a:pt x="6739" y="7969"/>
                  </a:cubicBezTo>
                  <a:cubicBezTo>
                    <a:pt x="6454" y="7814"/>
                    <a:pt x="6192" y="7648"/>
                    <a:pt x="5906" y="7481"/>
                  </a:cubicBezTo>
                  <a:cubicBezTo>
                    <a:pt x="5739" y="7362"/>
                    <a:pt x="5561" y="7243"/>
                    <a:pt x="5394" y="7124"/>
                  </a:cubicBezTo>
                  <a:cubicBezTo>
                    <a:pt x="4822" y="6743"/>
                    <a:pt x="4203" y="6397"/>
                    <a:pt x="3596" y="6040"/>
                  </a:cubicBezTo>
                  <a:lnTo>
                    <a:pt x="3596" y="2492"/>
                  </a:lnTo>
                  <a:cubicBezTo>
                    <a:pt x="4596" y="1647"/>
                    <a:pt x="5727" y="1040"/>
                    <a:pt x="6823" y="337"/>
                  </a:cubicBezTo>
                  <a:cubicBezTo>
                    <a:pt x="6993" y="237"/>
                    <a:pt x="6893" y="1"/>
                    <a:pt x="6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88;p22"/>
            <p:cNvSpPr/>
            <p:nvPr/>
          </p:nvSpPr>
          <p:spPr>
            <a:xfrm>
              <a:off x="3243803" y="1463423"/>
              <a:ext cx="109589" cy="9247"/>
            </a:xfrm>
            <a:custGeom>
              <a:avLst/>
              <a:gdLst/>
              <a:ahLst/>
              <a:cxnLst/>
              <a:rect l="l" t="t" r="r" b="b"/>
              <a:pathLst>
                <a:path w="4370" h="358" extrusionOk="0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4156" y="358"/>
                  </a:lnTo>
                  <a:cubicBezTo>
                    <a:pt x="4370" y="358"/>
                    <a:pt x="4370" y="1"/>
                    <a:pt x="4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89;p22"/>
            <p:cNvSpPr/>
            <p:nvPr/>
          </p:nvSpPr>
          <p:spPr>
            <a:xfrm>
              <a:off x="3246650" y="1431417"/>
              <a:ext cx="96068" cy="9246"/>
            </a:xfrm>
            <a:custGeom>
              <a:avLst/>
              <a:gdLst/>
              <a:ahLst/>
              <a:cxnLst/>
              <a:rect l="l" t="t" r="r" b="b"/>
              <a:pathLst>
                <a:path w="3847" h="358" extrusionOk="0">
                  <a:moveTo>
                    <a:pt x="215" y="1"/>
                  </a:moveTo>
                  <a:cubicBezTo>
                    <a:pt x="0" y="1"/>
                    <a:pt x="0" y="358"/>
                    <a:pt x="215" y="358"/>
                  </a:cubicBezTo>
                  <a:lnTo>
                    <a:pt x="3632" y="358"/>
                  </a:lnTo>
                  <a:cubicBezTo>
                    <a:pt x="3846" y="358"/>
                    <a:pt x="3846" y="1"/>
                    <a:pt x="3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90;p22"/>
            <p:cNvSpPr/>
            <p:nvPr/>
          </p:nvSpPr>
          <p:spPr>
            <a:xfrm>
              <a:off x="3065900" y="1410790"/>
              <a:ext cx="77566" cy="98865"/>
            </a:xfrm>
            <a:custGeom>
              <a:avLst/>
              <a:gdLst/>
              <a:ahLst/>
              <a:cxnLst/>
              <a:rect l="l" t="t" r="r" b="b"/>
              <a:pathLst>
                <a:path w="3094" h="3948" extrusionOk="0">
                  <a:moveTo>
                    <a:pt x="1082" y="0"/>
                  </a:moveTo>
                  <a:cubicBezTo>
                    <a:pt x="993" y="0"/>
                    <a:pt x="903" y="57"/>
                    <a:pt x="903" y="170"/>
                  </a:cubicBezTo>
                  <a:cubicBezTo>
                    <a:pt x="891" y="646"/>
                    <a:pt x="891" y="1122"/>
                    <a:pt x="891" y="1599"/>
                  </a:cubicBezTo>
                  <a:cubicBezTo>
                    <a:pt x="689" y="1515"/>
                    <a:pt x="475" y="1456"/>
                    <a:pt x="284" y="1373"/>
                  </a:cubicBezTo>
                  <a:cubicBezTo>
                    <a:pt x="259" y="1361"/>
                    <a:pt x="235" y="1356"/>
                    <a:pt x="213" y="1356"/>
                  </a:cubicBezTo>
                  <a:cubicBezTo>
                    <a:pt x="52" y="1356"/>
                    <a:pt x="0" y="1634"/>
                    <a:pt x="189" y="1718"/>
                  </a:cubicBezTo>
                  <a:cubicBezTo>
                    <a:pt x="427" y="1801"/>
                    <a:pt x="665" y="1896"/>
                    <a:pt x="903" y="1968"/>
                  </a:cubicBezTo>
                  <a:cubicBezTo>
                    <a:pt x="903" y="2575"/>
                    <a:pt x="927" y="3170"/>
                    <a:pt x="951" y="3778"/>
                  </a:cubicBezTo>
                  <a:cubicBezTo>
                    <a:pt x="957" y="3891"/>
                    <a:pt x="1046" y="3947"/>
                    <a:pt x="1134" y="3947"/>
                  </a:cubicBezTo>
                  <a:cubicBezTo>
                    <a:pt x="1222" y="3947"/>
                    <a:pt x="1308" y="3891"/>
                    <a:pt x="1308" y="3778"/>
                  </a:cubicBezTo>
                  <a:cubicBezTo>
                    <a:pt x="1296" y="3218"/>
                    <a:pt x="1272" y="2635"/>
                    <a:pt x="1260" y="2075"/>
                  </a:cubicBezTo>
                  <a:lnTo>
                    <a:pt x="1260" y="2075"/>
                  </a:lnTo>
                  <a:cubicBezTo>
                    <a:pt x="1725" y="2194"/>
                    <a:pt x="2189" y="2277"/>
                    <a:pt x="2665" y="2337"/>
                  </a:cubicBezTo>
                  <a:cubicBezTo>
                    <a:pt x="2630" y="2789"/>
                    <a:pt x="2606" y="3230"/>
                    <a:pt x="2558" y="3682"/>
                  </a:cubicBezTo>
                  <a:cubicBezTo>
                    <a:pt x="2540" y="3795"/>
                    <a:pt x="2621" y="3852"/>
                    <a:pt x="2710" y="3852"/>
                  </a:cubicBezTo>
                  <a:cubicBezTo>
                    <a:pt x="2799" y="3852"/>
                    <a:pt x="2898" y="3795"/>
                    <a:pt x="2915" y="3682"/>
                  </a:cubicBezTo>
                  <a:cubicBezTo>
                    <a:pt x="2963" y="3230"/>
                    <a:pt x="2987" y="2789"/>
                    <a:pt x="3023" y="2337"/>
                  </a:cubicBezTo>
                  <a:cubicBezTo>
                    <a:pt x="3094" y="2277"/>
                    <a:pt x="3094" y="2158"/>
                    <a:pt x="3034" y="2087"/>
                  </a:cubicBezTo>
                  <a:cubicBezTo>
                    <a:pt x="3058" y="1551"/>
                    <a:pt x="3082" y="1015"/>
                    <a:pt x="3082" y="480"/>
                  </a:cubicBezTo>
                  <a:cubicBezTo>
                    <a:pt x="3082" y="366"/>
                    <a:pt x="2993" y="310"/>
                    <a:pt x="2904" y="310"/>
                  </a:cubicBezTo>
                  <a:cubicBezTo>
                    <a:pt x="2814" y="310"/>
                    <a:pt x="2725" y="366"/>
                    <a:pt x="2725" y="480"/>
                  </a:cubicBezTo>
                  <a:cubicBezTo>
                    <a:pt x="2725" y="980"/>
                    <a:pt x="2701" y="1480"/>
                    <a:pt x="2677" y="1980"/>
                  </a:cubicBezTo>
                  <a:cubicBezTo>
                    <a:pt x="2189" y="1920"/>
                    <a:pt x="1713" y="1837"/>
                    <a:pt x="1249" y="1706"/>
                  </a:cubicBezTo>
                  <a:cubicBezTo>
                    <a:pt x="1249" y="1194"/>
                    <a:pt x="1249" y="670"/>
                    <a:pt x="1260" y="170"/>
                  </a:cubicBezTo>
                  <a:cubicBezTo>
                    <a:pt x="1260" y="57"/>
                    <a:pt x="1171" y="0"/>
                    <a:pt x="1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91;p22"/>
            <p:cNvSpPr/>
            <p:nvPr/>
          </p:nvSpPr>
          <p:spPr>
            <a:xfrm>
              <a:off x="3615266" y="1489028"/>
              <a:ext cx="34869" cy="53344"/>
            </a:xfrm>
            <a:custGeom>
              <a:avLst/>
              <a:gdLst/>
              <a:ahLst/>
              <a:cxnLst/>
              <a:rect l="l" t="t" r="r" b="b"/>
              <a:pathLst>
                <a:path w="1387" h="2126" extrusionOk="0">
                  <a:moveTo>
                    <a:pt x="898" y="1"/>
                  </a:moveTo>
                  <a:cubicBezTo>
                    <a:pt x="763" y="1"/>
                    <a:pt x="623" y="65"/>
                    <a:pt x="512" y="142"/>
                  </a:cubicBezTo>
                  <a:cubicBezTo>
                    <a:pt x="352" y="242"/>
                    <a:pt x="445" y="478"/>
                    <a:pt x="600" y="478"/>
                  </a:cubicBezTo>
                  <a:cubicBezTo>
                    <a:pt x="628" y="478"/>
                    <a:pt x="659" y="470"/>
                    <a:pt x="691" y="451"/>
                  </a:cubicBezTo>
                  <a:cubicBezTo>
                    <a:pt x="729" y="420"/>
                    <a:pt x="813" y="364"/>
                    <a:pt x="870" y="364"/>
                  </a:cubicBezTo>
                  <a:cubicBezTo>
                    <a:pt x="901" y="364"/>
                    <a:pt x="925" y="381"/>
                    <a:pt x="929" y="427"/>
                  </a:cubicBezTo>
                  <a:cubicBezTo>
                    <a:pt x="929" y="487"/>
                    <a:pt x="893" y="546"/>
                    <a:pt x="869" y="606"/>
                  </a:cubicBezTo>
                  <a:cubicBezTo>
                    <a:pt x="834" y="689"/>
                    <a:pt x="774" y="773"/>
                    <a:pt x="739" y="856"/>
                  </a:cubicBezTo>
                  <a:cubicBezTo>
                    <a:pt x="536" y="1165"/>
                    <a:pt x="334" y="1451"/>
                    <a:pt x="107" y="1725"/>
                  </a:cubicBezTo>
                  <a:cubicBezTo>
                    <a:pt x="0" y="1844"/>
                    <a:pt x="84" y="2023"/>
                    <a:pt x="227" y="2023"/>
                  </a:cubicBezTo>
                  <a:cubicBezTo>
                    <a:pt x="524" y="2023"/>
                    <a:pt x="810" y="2058"/>
                    <a:pt x="1084" y="2118"/>
                  </a:cubicBezTo>
                  <a:cubicBezTo>
                    <a:pt x="1102" y="2123"/>
                    <a:pt x="1120" y="2125"/>
                    <a:pt x="1136" y="2125"/>
                  </a:cubicBezTo>
                  <a:cubicBezTo>
                    <a:pt x="1323" y="2125"/>
                    <a:pt x="1387" y="1839"/>
                    <a:pt x="1179" y="1785"/>
                  </a:cubicBezTo>
                  <a:cubicBezTo>
                    <a:pt x="989" y="1737"/>
                    <a:pt x="774" y="1701"/>
                    <a:pt x="584" y="1677"/>
                  </a:cubicBezTo>
                  <a:cubicBezTo>
                    <a:pt x="810" y="1392"/>
                    <a:pt x="1012" y="1082"/>
                    <a:pt x="1179" y="773"/>
                  </a:cubicBezTo>
                  <a:cubicBezTo>
                    <a:pt x="1286" y="558"/>
                    <a:pt x="1346" y="308"/>
                    <a:pt x="1167" y="118"/>
                  </a:cubicBezTo>
                  <a:cubicBezTo>
                    <a:pt x="1088" y="33"/>
                    <a:pt x="994" y="1"/>
                    <a:pt x="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92;p22"/>
            <p:cNvSpPr/>
            <p:nvPr/>
          </p:nvSpPr>
          <p:spPr>
            <a:xfrm>
              <a:off x="3550509" y="1840388"/>
              <a:ext cx="36292" cy="57612"/>
            </a:xfrm>
            <a:custGeom>
              <a:avLst/>
              <a:gdLst/>
              <a:ahLst/>
              <a:cxnLst/>
              <a:rect l="l" t="t" r="r" b="b"/>
              <a:pathLst>
                <a:path w="1466" h="2305" extrusionOk="0">
                  <a:moveTo>
                    <a:pt x="281" y="1"/>
                  </a:moveTo>
                  <a:cubicBezTo>
                    <a:pt x="191" y="1"/>
                    <a:pt x="108" y="55"/>
                    <a:pt x="120" y="162"/>
                  </a:cubicBezTo>
                  <a:cubicBezTo>
                    <a:pt x="132" y="495"/>
                    <a:pt x="156" y="840"/>
                    <a:pt x="179" y="1162"/>
                  </a:cubicBezTo>
                  <a:lnTo>
                    <a:pt x="144" y="1162"/>
                  </a:lnTo>
                  <a:cubicBezTo>
                    <a:pt x="60" y="1198"/>
                    <a:pt x="1" y="1328"/>
                    <a:pt x="25" y="1400"/>
                  </a:cubicBezTo>
                  <a:cubicBezTo>
                    <a:pt x="60" y="1495"/>
                    <a:pt x="132" y="1519"/>
                    <a:pt x="203" y="1519"/>
                  </a:cubicBezTo>
                  <a:cubicBezTo>
                    <a:pt x="215" y="1674"/>
                    <a:pt x="215" y="1817"/>
                    <a:pt x="239" y="1960"/>
                  </a:cubicBezTo>
                  <a:cubicBezTo>
                    <a:pt x="245" y="2067"/>
                    <a:pt x="337" y="2120"/>
                    <a:pt x="426" y="2120"/>
                  </a:cubicBezTo>
                  <a:cubicBezTo>
                    <a:pt x="516" y="2120"/>
                    <a:pt x="602" y="2067"/>
                    <a:pt x="596" y="1960"/>
                  </a:cubicBezTo>
                  <a:cubicBezTo>
                    <a:pt x="572" y="1805"/>
                    <a:pt x="572" y="1638"/>
                    <a:pt x="560" y="1495"/>
                  </a:cubicBezTo>
                  <a:lnTo>
                    <a:pt x="715" y="1495"/>
                  </a:lnTo>
                  <a:cubicBezTo>
                    <a:pt x="834" y="1495"/>
                    <a:pt x="953" y="1507"/>
                    <a:pt x="1072" y="1507"/>
                  </a:cubicBezTo>
                  <a:lnTo>
                    <a:pt x="1108" y="2126"/>
                  </a:lnTo>
                  <a:cubicBezTo>
                    <a:pt x="1132" y="2221"/>
                    <a:pt x="1191" y="2305"/>
                    <a:pt x="1287" y="2305"/>
                  </a:cubicBezTo>
                  <a:cubicBezTo>
                    <a:pt x="1382" y="2305"/>
                    <a:pt x="1465" y="2233"/>
                    <a:pt x="1465" y="2126"/>
                  </a:cubicBezTo>
                  <a:cubicBezTo>
                    <a:pt x="1430" y="1567"/>
                    <a:pt x="1382" y="1019"/>
                    <a:pt x="1334" y="447"/>
                  </a:cubicBezTo>
                  <a:cubicBezTo>
                    <a:pt x="1322" y="364"/>
                    <a:pt x="1263" y="269"/>
                    <a:pt x="1156" y="269"/>
                  </a:cubicBezTo>
                  <a:cubicBezTo>
                    <a:pt x="1072" y="269"/>
                    <a:pt x="977" y="340"/>
                    <a:pt x="977" y="447"/>
                  </a:cubicBezTo>
                  <a:cubicBezTo>
                    <a:pt x="989" y="686"/>
                    <a:pt x="1025" y="912"/>
                    <a:pt x="1037" y="1150"/>
                  </a:cubicBezTo>
                  <a:cubicBezTo>
                    <a:pt x="870" y="1138"/>
                    <a:pt x="691" y="1138"/>
                    <a:pt x="537" y="1138"/>
                  </a:cubicBezTo>
                  <a:cubicBezTo>
                    <a:pt x="513" y="805"/>
                    <a:pt x="489" y="483"/>
                    <a:pt x="477" y="162"/>
                  </a:cubicBezTo>
                  <a:cubicBezTo>
                    <a:pt x="465" y="55"/>
                    <a:pt x="370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93;p22"/>
            <p:cNvSpPr/>
            <p:nvPr/>
          </p:nvSpPr>
          <p:spPr>
            <a:xfrm>
              <a:off x="3576127" y="1169675"/>
              <a:ext cx="32734" cy="60456"/>
            </a:xfrm>
            <a:custGeom>
              <a:avLst/>
              <a:gdLst/>
              <a:ahLst/>
              <a:cxnLst/>
              <a:rect l="l" t="t" r="r" b="b"/>
              <a:pathLst>
                <a:path w="1323" h="2416" extrusionOk="0">
                  <a:moveTo>
                    <a:pt x="850" y="1"/>
                  </a:moveTo>
                  <a:cubicBezTo>
                    <a:pt x="723" y="1"/>
                    <a:pt x="592" y="46"/>
                    <a:pt x="489" y="129"/>
                  </a:cubicBezTo>
                  <a:cubicBezTo>
                    <a:pt x="215" y="367"/>
                    <a:pt x="96" y="772"/>
                    <a:pt x="72" y="1117"/>
                  </a:cubicBezTo>
                  <a:cubicBezTo>
                    <a:pt x="25" y="1463"/>
                    <a:pt x="1" y="1903"/>
                    <a:pt x="215" y="2189"/>
                  </a:cubicBezTo>
                  <a:cubicBezTo>
                    <a:pt x="298" y="2320"/>
                    <a:pt x="465" y="2415"/>
                    <a:pt x="644" y="2415"/>
                  </a:cubicBezTo>
                  <a:cubicBezTo>
                    <a:pt x="727" y="2415"/>
                    <a:pt x="822" y="2380"/>
                    <a:pt x="906" y="2332"/>
                  </a:cubicBezTo>
                  <a:cubicBezTo>
                    <a:pt x="947" y="2315"/>
                    <a:pt x="983" y="2293"/>
                    <a:pt x="1021" y="2293"/>
                  </a:cubicBezTo>
                  <a:cubicBezTo>
                    <a:pt x="1037" y="2293"/>
                    <a:pt x="1054" y="2297"/>
                    <a:pt x="1072" y="2308"/>
                  </a:cubicBezTo>
                  <a:cubicBezTo>
                    <a:pt x="1083" y="2311"/>
                    <a:pt x="1095" y="2313"/>
                    <a:pt x="1107" y="2313"/>
                  </a:cubicBezTo>
                  <a:cubicBezTo>
                    <a:pt x="1183" y="2313"/>
                    <a:pt x="1268" y="2251"/>
                    <a:pt x="1298" y="2189"/>
                  </a:cubicBezTo>
                  <a:cubicBezTo>
                    <a:pt x="1322" y="2082"/>
                    <a:pt x="1263" y="2010"/>
                    <a:pt x="1179" y="1963"/>
                  </a:cubicBezTo>
                  <a:cubicBezTo>
                    <a:pt x="1133" y="1943"/>
                    <a:pt x="1089" y="1935"/>
                    <a:pt x="1047" y="1935"/>
                  </a:cubicBezTo>
                  <a:cubicBezTo>
                    <a:pt x="958" y="1935"/>
                    <a:pt x="875" y="1970"/>
                    <a:pt x="787" y="2010"/>
                  </a:cubicBezTo>
                  <a:cubicBezTo>
                    <a:pt x="733" y="2026"/>
                    <a:pt x="679" y="2051"/>
                    <a:pt x="628" y="2051"/>
                  </a:cubicBezTo>
                  <a:cubicBezTo>
                    <a:pt x="601" y="2051"/>
                    <a:pt x="574" y="2043"/>
                    <a:pt x="548" y="2022"/>
                  </a:cubicBezTo>
                  <a:cubicBezTo>
                    <a:pt x="358" y="1891"/>
                    <a:pt x="406" y="1534"/>
                    <a:pt x="406" y="1320"/>
                  </a:cubicBezTo>
                  <a:cubicBezTo>
                    <a:pt x="417" y="1058"/>
                    <a:pt x="465" y="796"/>
                    <a:pt x="596" y="570"/>
                  </a:cubicBezTo>
                  <a:cubicBezTo>
                    <a:pt x="632" y="486"/>
                    <a:pt x="703" y="391"/>
                    <a:pt x="787" y="355"/>
                  </a:cubicBezTo>
                  <a:cubicBezTo>
                    <a:pt x="802" y="351"/>
                    <a:pt x="822" y="349"/>
                    <a:pt x="842" y="349"/>
                  </a:cubicBezTo>
                  <a:cubicBezTo>
                    <a:pt x="882" y="349"/>
                    <a:pt x="921" y="359"/>
                    <a:pt x="929" y="391"/>
                  </a:cubicBezTo>
                  <a:cubicBezTo>
                    <a:pt x="962" y="470"/>
                    <a:pt x="1032" y="503"/>
                    <a:pt x="1101" y="503"/>
                  </a:cubicBezTo>
                  <a:cubicBezTo>
                    <a:pt x="1211" y="503"/>
                    <a:pt x="1318" y="420"/>
                    <a:pt x="1275" y="296"/>
                  </a:cubicBezTo>
                  <a:cubicBezTo>
                    <a:pt x="1205" y="93"/>
                    <a:pt x="1032" y="1"/>
                    <a:pt x="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94;p22"/>
            <p:cNvSpPr/>
            <p:nvPr/>
          </p:nvSpPr>
          <p:spPr>
            <a:xfrm>
              <a:off x="3722008" y="1340376"/>
              <a:ext cx="51236" cy="36985"/>
            </a:xfrm>
            <a:custGeom>
              <a:avLst/>
              <a:gdLst/>
              <a:ahLst/>
              <a:cxnLst/>
              <a:rect l="l" t="t" r="r" b="b"/>
              <a:pathLst>
                <a:path w="2053" h="1470" extrusionOk="0">
                  <a:moveTo>
                    <a:pt x="1862" y="1"/>
                  </a:moveTo>
                  <a:cubicBezTo>
                    <a:pt x="1816" y="1"/>
                    <a:pt x="1768" y="19"/>
                    <a:pt x="1731" y="50"/>
                  </a:cubicBezTo>
                  <a:cubicBezTo>
                    <a:pt x="1243" y="455"/>
                    <a:pt x="719" y="812"/>
                    <a:pt x="171" y="1145"/>
                  </a:cubicBezTo>
                  <a:cubicBezTo>
                    <a:pt x="1" y="1236"/>
                    <a:pt x="101" y="1470"/>
                    <a:pt x="265" y="1470"/>
                  </a:cubicBezTo>
                  <a:cubicBezTo>
                    <a:pt x="296" y="1470"/>
                    <a:pt x="328" y="1462"/>
                    <a:pt x="362" y="1443"/>
                  </a:cubicBezTo>
                  <a:cubicBezTo>
                    <a:pt x="922" y="1098"/>
                    <a:pt x="1481" y="717"/>
                    <a:pt x="1981" y="300"/>
                  </a:cubicBezTo>
                  <a:cubicBezTo>
                    <a:pt x="2053" y="240"/>
                    <a:pt x="2041" y="109"/>
                    <a:pt x="1981" y="50"/>
                  </a:cubicBezTo>
                  <a:cubicBezTo>
                    <a:pt x="1947" y="16"/>
                    <a:pt x="1905" y="1"/>
                    <a:pt x="1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95;p22"/>
            <p:cNvSpPr/>
            <p:nvPr/>
          </p:nvSpPr>
          <p:spPr>
            <a:xfrm>
              <a:off x="3523468" y="1425015"/>
              <a:ext cx="9251" cy="70414"/>
            </a:xfrm>
            <a:custGeom>
              <a:avLst/>
              <a:gdLst/>
              <a:ahLst/>
              <a:cxnLst/>
              <a:rect l="l" t="t" r="r" b="b"/>
              <a:pathLst>
                <a:path w="358" h="2802" extrusionOk="0">
                  <a:moveTo>
                    <a:pt x="179" y="1"/>
                  </a:moveTo>
                  <a:cubicBezTo>
                    <a:pt x="89" y="1"/>
                    <a:pt x="0" y="57"/>
                    <a:pt x="0" y="170"/>
                  </a:cubicBezTo>
                  <a:lnTo>
                    <a:pt x="0" y="2623"/>
                  </a:lnTo>
                  <a:cubicBezTo>
                    <a:pt x="0" y="2742"/>
                    <a:pt x="89" y="2802"/>
                    <a:pt x="179" y="2802"/>
                  </a:cubicBezTo>
                  <a:cubicBezTo>
                    <a:pt x="268" y="2802"/>
                    <a:pt x="357" y="2742"/>
                    <a:pt x="357" y="2623"/>
                  </a:cubicBezTo>
                  <a:lnTo>
                    <a:pt x="357" y="170"/>
                  </a:lnTo>
                  <a:cubicBezTo>
                    <a:pt x="357" y="57"/>
                    <a:pt x="268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96;p22"/>
            <p:cNvSpPr/>
            <p:nvPr/>
          </p:nvSpPr>
          <p:spPr>
            <a:xfrm>
              <a:off x="3511370" y="1641237"/>
              <a:ext cx="51948" cy="28450"/>
            </a:xfrm>
            <a:custGeom>
              <a:avLst/>
              <a:gdLst/>
              <a:ahLst/>
              <a:cxnLst/>
              <a:rect l="l" t="t" r="r" b="b"/>
              <a:pathLst>
                <a:path w="2079" h="1157" extrusionOk="0">
                  <a:moveTo>
                    <a:pt x="256" y="1"/>
                  </a:moveTo>
                  <a:cubicBezTo>
                    <a:pt x="104" y="1"/>
                    <a:pt x="0" y="247"/>
                    <a:pt x="162" y="348"/>
                  </a:cubicBezTo>
                  <a:cubicBezTo>
                    <a:pt x="686" y="669"/>
                    <a:pt x="1245" y="943"/>
                    <a:pt x="1829" y="1146"/>
                  </a:cubicBezTo>
                  <a:cubicBezTo>
                    <a:pt x="1848" y="1153"/>
                    <a:pt x="1867" y="1156"/>
                    <a:pt x="1885" y="1156"/>
                  </a:cubicBezTo>
                  <a:cubicBezTo>
                    <a:pt x="1960" y="1156"/>
                    <a:pt x="2026" y="1103"/>
                    <a:pt x="2055" y="1027"/>
                  </a:cubicBezTo>
                  <a:cubicBezTo>
                    <a:pt x="2079" y="908"/>
                    <a:pt x="2007" y="824"/>
                    <a:pt x="1924" y="789"/>
                  </a:cubicBezTo>
                  <a:cubicBezTo>
                    <a:pt x="1364" y="598"/>
                    <a:pt x="829" y="324"/>
                    <a:pt x="340" y="27"/>
                  </a:cubicBezTo>
                  <a:cubicBezTo>
                    <a:pt x="311" y="8"/>
                    <a:pt x="283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97;p22"/>
            <p:cNvSpPr/>
            <p:nvPr/>
          </p:nvSpPr>
          <p:spPr>
            <a:xfrm>
              <a:off x="3657251" y="1570823"/>
              <a:ext cx="9251" cy="63301"/>
            </a:xfrm>
            <a:custGeom>
              <a:avLst/>
              <a:gdLst/>
              <a:ahLst/>
              <a:cxnLst/>
              <a:rect l="l" t="t" r="r" b="b"/>
              <a:pathLst>
                <a:path w="358" h="2549" extrusionOk="0">
                  <a:moveTo>
                    <a:pt x="179" y="1"/>
                  </a:moveTo>
                  <a:cubicBezTo>
                    <a:pt x="89" y="1"/>
                    <a:pt x="0" y="54"/>
                    <a:pt x="0" y="162"/>
                  </a:cubicBezTo>
                  <a:lnTo>
                    <a:pt x="0" y="2388"/>
                  </a:lnTo>
                  <a:cubicBezTo>
                    <a:pt x="0" y="2495"/>
                    <a:pt x="89" y="2549"/>
                    <a:pt x="179" y="2549"/>
                  </a:cubicBezTo>
                  <a:cubicBezTo>
                    <a:pt x="268" y="2549"/>
                    <a:pt x="357" y="2495"/>
                    <a:pt x="357" y="2388"/>
                  </a:cubicBezTo>
                  <a:lnTo>
                    <a:pt x="357" y="162"/>
                  </a:lnTo>
                  <a:cubicBezTo>
                    <a:pt x="357" y="54"/>
                    <a:pt x="268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498;p22"/>
          <p:cNvGrpSpPr>
            <a:grpSpLocks/>
          </p:cNvGrpSpPr>
          <p:nvPr/>
        </p:nvGrpSpPr>
        <p:grpSpPr bwMode="auto">
          <a:xfrm rot="-926806">
            <a:off x="7321550" y="4051300"/>
            <a:ext cx="2097088" cy="1114425"/>
            <a:chOff x="4900600" y="1214500"/>
            <a:chExt cx="921875" cy="489275"/>
          </a:xfrm>
        </p:grpSpPr>
        <p:sp>
          <p:nvSpPr>
            <p:cNvPr id="22" name="Google Shape;499;p22"/>
            <p:cNvSpPr/>
            <p:nvPr/>
          </p:nvSpPr>
          <p:spPr>
            <a:xfrm>
              <a:off x="5413607" y="1378609"/>
              <a:ext cx="9072" cy="39727"/>
            </a:xfrm>
            <a:custGeom>
              <a:avLst/>
              <a:gdLst/>
              <a:ahLst/>
              <a:cxnLst/>
              <a:rect l="l" t="t" r="r" b="b"/>
              <a:pathLst>
                <a:path w="359" h="1584" extrusionOk="0">
                  <a:moveTo>
                    <a:pt x="179" y="0"/>
                  </a:moveTo>
                  <a:cubicBezTo>
                    <a:pt x="84" y="0"/>
                    <a:pt x="1" y="83"/>
                    <a:pt x="1" y="179"/>
                  </a:cubicBezTo>
                  <a:lnTo>
                    <a:pt x="1" y="1405"/>
                  </a:lnTo>
                  <a:cubicBezTo>
                    <a:pt x="1" y="1512"/>
                    <a:pt x="84" y="1584"/>
                    <a:pt x="179" y="1584"/>
                  </a:cubicBezTo>
                  <a:cubicBezTo>
                    <a:pt x="263" y="1584"/>
                    <a:pt x="358" y="1512"/>
                    <a:pt x="358" y="1405"/>
                  </a:cubicBezTo>
                  <a:lnTo>
                    <a:pt x="358" y="179"/>
                  </a:lnTo>
                  <a:cubicBezTo>
                    <a:pt x="358" y="95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00;p22"/>
            <p:cNvSpPr/>
            <p:nvPr/>
          </p:nvSpPr>
          <p:spPr>
            <a:xfrm>
              <a:off x="5412447" y="1432521"/>
              <a:ext cx="9072" cy="39728"/>
            </a:xfrm>
            <a:custGeom>
              <a:avLst/>
              <a:gdLst/>
              <a:ahLst/>
              <a:cxnLst/>
              <a:rect l="l" t="t" r="r" b="b"/>
              <a:pathLst>
                <a:path w="359" h="1584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405"/>
                  </a:lnTo>
                  <a:cubicBezTo>
                    <a:pt x="1" y="1488"/>
                    <a:pt x="84" y="1584"/>
                    <a:pt x="179" y="1584"/>
                  </a:cubicBezTo>
                  <a:cubicBezTo>
                    <a:pt x="263" y="1584"/>
                    <a:pt x="358" y="1512"/>
                    <a:pt x="358" y="1405"/>
                  </a:cubicBezTo>
                  <a:lnTo>
                    <a:pt x="358" y="179"/>
                  </a:lnTo>
                  <a:cubicBezTo>
                    <a:pt x="358" y="95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01;p22"/>
            <p:cNvSpPr/>
            <p:nvPr/>
          </p:nvSpPr>
          <p:spPr>
            <a:xfrm>
              <a:off x="5413004" y="1485461"/>
              <a:ext cx="9072" cy="39727"/>
            </a:xfrm>
            <a:custGeom>
              <a:avLst/>
              <a:gdLst/>
              <a:ahLst/>
              <a:cxnLst/>
              <a:rect l="l" t="t" r="r" b="b"/>
              <a:pathLst>
                <a:path w="359" h="1584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05"/>
                  </a:lnTo>
                  <a:cubicBezTo>
                    <a:pt x="1" y="1489"/>
                    <a:pt x="84" y="1584"/>
                    <a:pt x="179" y="1584"/>
                  </a:cubicBezTo>
                  <a:cubicBezTo>
                    <a:pt x="263" y="1584"/>
                    <a:pt x="358" y="1501"/>
                    <a:pt x="358" y="1405"/>
                  </a:cubicBezTo>
                  <a:lnTo>
                    <a:pt x="358" y="179"/>
                  </a:lnTo>
                  <a:cubicBezTo>
                    <a:pt x="358" y="96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02;p22"/>
            <p:cNvSpPr/>
            <p:nvPr/>
          </p:nvSpPr>
          <p:spPr>
            <a:xfrm>
              <a:off x="5413282" y="1539756"/>
              <a:ext cx="9072" cy="39030"/>
            </a:xfrm>
            <a:custGeom>
              <a:avLst/>
              <a:gdLst/>
              <a:ahLst/>
              <a:cxnLst/>
              <a:rect l="l" t="t" r="r" b="b"/>
              <a:pathLst>
                <a:path w="359" h="1573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1394"/>
                  </a:lnTo>
                  <a:cubicBezTo>
                    <a:pt x="1" y="1501"/>
                    <a:pt x="84" y="1572"/>
                    <a:pt x="179" y="1572"/>
                  </a:cubicBezTo>
                  <a:cubicBezTo>
                    <a:pt x="263" y="1572"/>
                    <a:pt x="358" y="1501"/>
                    <a:pt x="358" y="1394"/>
                  </a:cubicBezTo>
                  <a:lnTo>
                    <a:pt x="358" y="179"/>
                  </a:lnTo>
                  <a:cubicBezTo>
                    <a:pt x="358" y="84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03;p22"/>
            <p:cNvSpPr/>
            <p:nvPr/>
          </p:nvSpPr>
          <p:spPr>
            <a:xfrm>
              <a:off x="5467954" y="1364614"/>
              <a:ext cx="8374" cy="41121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80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77"/>
                  </a:lnTo>
                  <a:cubicBezTo>
                    <a:pt x="1" y="1572"/>
                    <a:pt x="72" y="1655"/>
                    <a:pt x="180" y="1655"/>
                  </a:cubicBezTo>
                  <a:cubicBezTo>
                    <a:pt x="263" y="1655"/>
                    <a:pt x="358" y="1572"/>
                    <a:pt x="358" y="1477"/>
                  </a:cubicBezTo>
                  <a:lnTo>
                    <a:pt x="358" y="179"/>
                  </a:ln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04;p22"/>
            <p:cNvSpPr/>
            <p:nvPr/>
          </p:nvSpPr>
          <p:spPr>
            <a:xfrm>
              <a:off x="5467489" y="1420900"/>
              <a:ext cx="8374" cy="41818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1477"/>
                  </a:lnTo>
                  <a:cubicBezTo>
                    <a:pt x="1" y="1560"/>
                    <a:pt x="72" y="1656"/>
                    <a:pt x="180" y="1656"/>
                  </a:cubicBezTo>
                  <a:cubicBezTo>
                    <a:pt x="263" y="1656"/>
                    <a:pt x="358" y="1572"/>
                    <a:pt x="358" y="1477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05;p22"/>
            <p:cNvSpPr/>
            <p:nvPr/>
          </p:nvSpPr>
          <p:spPr>
            <a:xfrm>
              <a:off x="5467882" y="1477396"/>
              <a:ext cx="8374" cy="41121"/>
            </a:xfrm>
            <a:custGeom>
              <a:avLst/>
              <a:gdLst/>
              <a:ahLst/>
              <a:cxnLst/>
              <a:rect l="l" t="t" r="r" b="b"/>
              <a:pathLst>
                <a:path w="359" h="1644" extrusionOk="0">
                  <a:moveTo>
                    <a:pt x="180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65"/>
                  </a:lnTo>
                  <a:cubicBezTo>
                    <a:pt x="1" y="1573"/>
                    <a:pt x="72" y="1644"/>
                    <a:pt x="180" y="1644"/>
                  </a:cubicBezTo>
                  <a:cubicBezTo>
                    <a:pt x="263" y="1644"/>
                    <a:pt x="358" y="1573"/>
                    <a:pt x="358" y="1465"/>
                  </a:cubicBezTo>
                  <a:lnTo>
                    <a:pt x="358" y="180"/>
                  </a:lnTo>
                  <a:cubicBezTo>
                    <a:pt x="358" y="84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06;p22"/>
            <p:cNvSpPr/>
            <p:nvPr/>
          </p:nvSpPr>
          <p:spPr>
            <a:xfrm>
              <a:off x="5468183" y="1533880"/>
              <a:ext cx="8374" cy="41121"/>
            </a:xfrm>
            <a:custGeom>
              <a:avLst/>
              <a:gdLst/>
              <a:ahLst/>
              <a:cxnLst/>
              <a:rect l="l" t="t" r="r" b="b"/>
              <a:pathLst>
                <a:path w="359" h="1644" extrusionOk="0">
                  <a:moveTo>
                    <a:pt x="180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465"/>
                  </a:lnTo>
                  <a:cubicBezTo>
                    <a:pt x="1" y="1560"/>
                    <a:pt x="72" y="1643"/>
                    <a:pt x="180" y="1643"/>
                  </a:cubicBezTo>
                  <a:cubicBezTo>
                    <a:pt x="263" y="1643"/>
                    <a:pt x="358" y="1572"/>
                    <a:pt x="358" y="1465"/>
                  </a:cubicBezTo>
                  <a:lnTo>
                    <a:pt x="358" y="179"/>
                  </a:lnTo>
                  <a:cubicBezTo>
                    <a:pt x="358" y="83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07;p22"/>
            <p:cNvSpPr/>
            <p:nvPr/>
          </p:nvSpPr>
          <p:spPr>
            <a:xfrm>
              <a:off x="4938569" y="1602708"/>
              <a:ext cx="36986" cy="35545"/>
            </a:xfrm>
            <a:custGeom>
              <a:avLst/>
              <a:gdLst/>
              <a:ahLst/>
              <a:cxnLst/>
              <a:rect l="l" t="t" r="r" b="b"/>
              <a:pathLst>
                <a:path w="1465" h="1408" extrusionOk="0">
                  <a:moveTo>
                    <a:pt x="1203" y="1"/>
                  </a:moveTo>
                  <a:cubicBezTo>
                    <a:pt x="1156" y="1"/>
                    <a:pt x="1109" y="19"/>
                    <a:pt x="1072" y="50"/>
                  </a:cubicBezTo>
                  <a:lnTo>
                    <a:pt x="798" y="276"/>
                  </a:lnTo>
                  <a:cubicBezTo>
                    <a:pt x="762" y="217"/>
                    <a:pt x="715" y="157"/>
                    <a:pt x="655" y="98"/>
                  </a:cubicBezTo>
                  <a:cubicBezTo>
                    <a:pt x="628" y="59"/>
                    <a:pt x="585" y="44"/>
                    <a:pt x="542" y="44"/>
                  </a:cubicBezTo>
                  <a:cubicBezTo>
                    <a:pt x="490" y="44"/>
                    <a:pt x="437" y="65"/>
                    <a:pt x="405" y="98"/>
                  </a:cubicBezTo>
                  <a:cubicBezTo>
                    <a:pt x="322" y="169"/>
                    <a:pt x="346" y="276"/>
                    <a:pt x="405" y="348"/>
                  </a:cubicBezTo>
                  <a:cubicBezTo>
                    <a:pt x="441" y="407"/>
                    <a:pt x="500" y="467"/>
                    <a:pt x="536" y="526"/>
                  </a:cubicBezTo>
                  <a:cubicBezTo>
                    <a:pt x="346" y="717"/>
                    <a:pt x="179" y="931"/>
                    <a:pt x="12" y="1145"/>
                  </a:cubicBezTo>
                  <a:cubicBezTo>
                    <a:pt x="0" y="1229"/>
                    <a:pt x="24" y="1348"/>
                    <a:pt x="119" y="1383"/>
                  </a:cubicBezTo>
                  <a:cubicBezTo>
                    <a:pt x="148" y="1400"/>
                    <a:pt x="178" y="1408"/>
                    <a:pt x="207" y="1408"/>
                  </a:cubicBezTo>
                  <a:cubicBezTo>
                    <a:pt x="264" y="1408"/>
                    <a:pt x="318" y="1379"/>
                    <a:pt x="358" y="1324"/>
                  </a:cubicBezTo>
                  <a:cubicBezTo>
                    <a:pt x="477" y="1145"/>
                    <a:pt x="619" y="991"/>
                    <a:pt x="786" y="812"/>
                  </a:cubicBezTo>
                  <a:cubicBezTo>
                    <a:pt x="905" y="967"/>
                    <a:pt x="1012" y="1145"/>
                    <a:pt x="1120" y="1312"/>
                  </a:cubicBezTo>
                  <a:cubicBezTo>
                    <a:pt x="1144" y="1361"/>
                    <a:pt x="1207" y="1399"/>
                    <a:pt x="1268" y="1399"/>
                  </a:cubicBezTo>
                  <a:cubicBezTo>
                    <a:pt x="1296" y="1399"/>
                    <a:pt x="1323" y="1390"/>
                    <a:pt x="1346" y="1372"/>
                  </a:cubicBezTo>
                  <a:cubicBezTo>
                    <a:pt x="1429" y="1312"/>
                    <a:pt x="1465" y="1205"/>
                    <a:pt x="1417" y="1133"/>
                  </a:cubicBezTo>
                  <a:cubicBezTo>
                    <a:pt x="1298" y="931"/>
                    <a:pt x="1179" y="729"/>
                    <a:pt x="1024" y="550"/>
                  </a:cubicBezTo>
                  <a:cubicBezTo>
                    <a:pt x="1120" y="467"/>
                    <a:pt x="1215" y="371"/>
                    <a:pt x="1322" y="300"/>
                  </a:cubicBezTo>
                  <a:cubicBezTo>
                    <a:pt x="1393" y="240"/>
                    <a:pt x="1381" y="109"/>
                    <a:pt x="1322" y="50"/>
                  </a:cubicBezTo>
                  <a:cubicBezTo>
                    <a:pt x="1288" y="16"/>
                    <a:pt x="1246" y="1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08;p22"/>
            <p:cNvSpPr/>
            <p:nvPr/>
          </p:nvSpPr>
          <p:spPr>
            <a:xfrm>
              <a:off x="5218153" y="1222576"/>
              <a:ext cx="45361" cy="73879"/>
            </a:xfrm>
            <a:custGeom>
              <a:avLst/>
              <a:gdLst/>
              <a:ahLst/>
              <a:cxnLst/>
              <a:rect l="l" t="t" r="r" b="b"/>
              <a:pathLst>
                <a:path w="1808" h="2939" extrusionOk="0">
                  <a:moveTo>
                    <a:pt x="787" y="1"/>
                  </a:moveTo>
                  <a:cubicBezTo>
                    <a:pt x="439" y="1"/>
                    <a:pt x="142" y="259"/>
                    <a:pt x="60" y="597"/>
                  </a:cubicBezTo>
                  <a:cubicBezTo>
                    <a:pt x="39" y="732"/>
                    <a:pt x="149" y="816"/>
                    <a:pt x="252" y="816"/>
                  </a:cubicBezTo>
                  <a:cubicBezTo>
                    <a:pt x="321" y="816"/>
                    <a:pt x="386" y="778"/>
                    <a:pt x="405" y="692"/>
                  </a:cubicBezTo>
                  <a:cubicBezTo>
                    <a:pt x="445" y="502"/>
                    <a:pt x="595" y="354"/>
                    <a:pt x="783" y="354"/>
                  </a:cubicBezTo>
                  <a:cubicBezTo>
                    <a:pt x="818" y="354"/>
                    <a:pt x="855" y="359"/>
                    <a:pt x="893" y="370"/>
                  </a:cubicBezTo>
                  <a:cubicBezTo>
                    <a:pt x="1132" y="430"/>
                    <a:pt x="1227" y="668"/>
                    <a:pt x="1179" y="894"/>
                  </a:cubicBezTo>
                  <a:cubicBezTo>
                    <a:pt x="1120" y="1168"/>
                    <a:pt x="953" y="1382"/>
                    <a:pt x="774" y="1585"/>
                  </a:cubicBezTo>
                  <a:cubicBezTo>
                    <a:pt x="584" y="1799"/>
                    <a:pt x="358" y="2002"/>
                    <a:pt x="120" y="2180"/>
                  </a:cubicBezTo>
                  <a:cubicBezTo>
                    <a:pt x="36" y="2240"/>
                    <a:pt x="0" y="2371"/>
                    <a:pt x="96" y="2454"/>
                  </a:cubicBezTo>
                  <a:cubicBezTo>
                    <a:pt x="420" y="2769"/>
                    <a:pt x="843" y="2938"/>
                    <a:pt x="1274" y="2938"/>
                  </a:cubicBezTo>
                  <a:cubicBezTo>
                    <a:pt x="1382" y="2938"/>
                    <a:pt x="1489" y="2928"/>
                    <a:pt x="1596" y="2906"/>
                  </a:cubicBezTo>
                  <a:cubicBezTo>
                    <a:pt x="1808" y="2862"/>
                    <a:pt x="1738" y="2557"/>
                    <a:pt x="1552" y="2557"/>
                  </a:cubicBezTo>
                  <a:cubicBezTo>
                    <a:pt x="1540" y="2557"/>
                    <a:pt x="1526" y="2558"/>
                    <a:pt x="1513" y="2561"/>
                  </a:cubicBezTo>
                  <a:cubicBezTo>
                    <a:pt x="1430" y="2577"/>
                    <a:pt x="1349" y="2585"/>
                    <a:pt x="1269" y="2585"/>
                  </a:cubicBezTo>
                  <a:cubicBezTo>
                    <a:pt x="992" y="2585"/>
                    <a:pt x="732" y="2492"/>
                    <a:pt x="501" y="2335"/>
                  </a:cubicBezTo>
                  <a:cubicBezTo>
                    <a:pt x="751" y="2144"/>
                    <a:pt x="977" y="1918"/>
                    <a:pt x="1167" y="1668"/>
                  </a:cubicBezTo>
                  <a:cubicBezTo>
                    <a:pt x="1394" y="1382"/>
                    <a:pt x="1584" y="1013"/>
                    <a:pt x="1524" y="644"/>
                  </a:cubicBezTo>
                  <a:cubicBezTo>
                    <a:pt x="1465" y="287"/>
                    <a:pt x="1167" y="13"/>
                    <a:pt x="810" y="1"/>
                  </a:cubicBezTo>
                  <a:cubicBezTo>
                    <a:pt x="802" y="1"/>
                    <a:pt x="794" y="1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09;p22"/>
            <p:cNvSpPr/>
            <p:nvPr/>
          </p:nvSpPr>
          <p:spPr>
            <a:xfrm>
              <a:off x="5270008" y="1213689"/>
              <a:ext cx="48850" cy="83637"/>
            </a:xfrm>
            <a:custGeom>
              <a:avLst/>
              <a:gdLst/>
              <a:ahLst/>
              <a:cxnLst/>
              <a:rect l="l" t="t" r="r" b="b"/>
              <a:pathLst>
                <a:path w="1942" h="3343" extrusionOk="0">
                  <a:moveTo>
                    <a:pt x="1611" y="0"/>
                  </a:moveTo>
                  <a:cubicBezTo>
                    <a:pt x="1522" y="0"/>
                    <a:pt x="1435" y="57"/>
                    <a:pt x="1441" y="170"/>
                  </a:cubicBezTo>
                  <a:cubicBezTo>
                    <a:pt x="1477" y="587"/>
                    <a:pt x="1501" y="1015"/>
                    <a:pt x="1537" y="1432"/>
                  </a:cubicBezTo>
                  <a:cubicBezTo>
                    <a:pt x="1346" y="1432"/>
                    <a:pt x="1168" y="1432"/>
                    <a:pt x="965" y="1420"/>
                  </a:cubicBezTo>
                  <a:cubicBezTo>
                    <a:pt x="965" y="1003"/>
                    <a:pt x="953" y="587"/>
                    <a:pt x="906" y="182"/>
                  </a:cubicBezTo>
                  <a:cubicBezTo>
                    <a:pt x="894" y="75"/>
                    <a:pt x="798" y="21"/>
                    <a:pt x="709" y="21"/>
                  </a:cubicBezTo>
                  <a:cubicBezTo>
                    <a:pt x="620" y="21"/>
                    <a:pt x="536" y="75"/>
                    <a:pt x="548" y="182"/>
                  </a:cubicBezTo>
                  <a:cubicBezTo>
                    <a:pt x="596" y="587"/>
                    <a:pt x="608" y="991"/>
                    <a:pt x="608" y="1396"/>
                  </a:cubicBezTo>
                  <a:cubicBezTo>
                    <a:pt x="477" y="1372"/>
                    <a:pt x="358" y="1360"/>
                    <a:pt x="239" y="1337"/>
                  </a:cubicBezTo>
                  <a:cubicBezTo>
                    <a:pt x="225" y="1333"/>
                    <a:pt x="210" y="1331"/>
                    <a:pt x="194" y="1331"/>
                  </a:cubicBezTo>
                  <a:cubicBezTo>
                    <a:pt x="121" y="1331"/>
                    <a:pt x="42" y="1377"/>
                    <a:pt x="13" y="1456"/>
                  </a:cubicBezTo>
                  <a:cubicBezTo>
                    <a:pt x="1" y="1515"/>
                    <a:pt x="60" y="1634"/>
                    <a:pt x="155" y="1646"/>
                  </a:cubicBezTo>
                  <a:cubicBezTo>
                    <a:pt x="298" y="1670"/>
                    <a:pt x="465" y="1694"/>
                    <a:pt x="608" y="1718"/>
                  </a:cubicBezTo>
                  <a:cubicBezTo>
                    <a:pt x="596" y="2110"/>
                    <a:pt x="572" y="2491"/>
                    <a:pt x="501" y="2884"/>
                  </a:cubicBezTo>
                  <a:cubicBezTo>
                    <a:pt x="489" y="2968"/>
                    <a:pt x="536" y="3075"/>
                    <a:pt x="620" y="3099"/>
                  </a:cubicBezTo>
                  <a:cubicBezTo>
                    <a:pt x="639" y="3106"/>
                    <a:pt x="659" y="3109"/>
                    <a:pt x="679" y="3109"/>
                  </a:cubicBezTo>
                  <a:cubicBezTo>
                    <a:pt x="758" y="3109"/>
                    <a:pt x="837" y="3056"/>
                    <a:pt x="846" y="2980"/>
                  </a:cubicBezTo>
                  <a:cubicBezTo>
                    <a:pt x="906" y="2587"/>
                    <a:pt x="941" y="2182"/>
                    <a:pt x="953" y="1765"/>
                  </a:cubicBezTo>
                  <a:cubicBezTo>
                    <a:pt x="1144" y="1777"/>
                    <a:pt x="1334" y="1777"/>
                    <a:pt x="1549" y="1789"/>
                  </a:cubicBezTo>
                  <a:cubicBezTo>
                    <a:pt x="1560" y="2253"/>
                    <a:pt x="1584" y="2718"/>
                    <a:pt x="1584" y="3182"/>
                  </a:cubicBezTo>
                  <a:cubicBezTo>
                    <a:pt x="1584" y="3289"/>
                    <a:pt x="1674" y="3343"/>
                    <a:pt x="1763" y="3343"/>
                  </a:cubicBezTo>
                  <a:cubicBezTo>
                    <a:pt x="1852" y="3343"/>
                    <a:pt x="1941" y="3289"/>
                    <a:pt x="1941" y="3182"/>
                  </a:cubicBezTo>
                  <a:cubicBezTo>
                    <a:pt x="1941" y="2682"/>
                    <a:pt x="1918" y="2194"/>
                    <a:pt x="1906" y="1694"/>
                  </a:cubicBezTo>
                  <a:cubicBezTo>
                    <a:pt x="1941" y="1634"/>
                    <a:pt x="1941" y="1551"/>
                    <a:pt x="1894" y="1515"/>
                  </a:cubicBezTo>
                  <a:cubicBezTo>
                    <a:pt x="1882" y="1063"/>
                    <a:pt x="1846" y="622"/>
                    <a:pt x="1799" y="170"/>
                  </a:cubicBezTo>
                  <a:cubicBezTo>
                    <a:pt x="1793" y="57"/>
                    <a:pt x="1700" y="0"/>
                    <a:pt x="1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10;p22"/>
            <p:cNvSpPr/>
            <p:nvPr/>
          </p:nvSpPr>
          <p:spPr>
            <a:xfrm>
              <a:off x="5327474" y="1261733"/>
              <a:ext cx="33497" cy="62030"/>
            </a:xfrm>
            <a:custGeom>
              <a:avLst/>
              <a:gdLst/>
              <a:ahLst/>
              <a:cxnLst/>
              <a:rect l="l" t="t" r="r" b="b"/>
              <a:pathLst>
                <a:path w="1331" h="2480" extrusionOk="0">
                  <a:moveTo>
                    <a:pt x="545" y="356"/>
                  </a:moveTo>
                  <a:cubicBezTo>
                    <a:pt x="533" y="428"/>
                    <a:pt x="557" y="499"/>
                    <a:pt x="616" y="535"/>
                  </a:cubicBezTo>
                  <a:cubicBezTo>
                    <a:pt x="604" y="618"/>
                    <a:pt x="557" y="714"/>
                    <a:pt x="497" y="761"/>
                  </a:cubicBezTo>
                  <a:cubicBezTo>
                    <a:pt x="485" y="773"/>
                    <a:pt x="426" y="773"/>
                    <a:pt x="414" y="773"/>
                  </a:cubicBezTo>
                  <a:cubicBezTo>
                    <a:pt x="402" y="773"/>
                    <a:pt x="366" y="773"/>
                    <a:pt x="366" y="761"/>
                  </a:cubicBezTo>
                  <a:lnTo>
                    <a:pt x="366" y="737"/>
                  </a:lnTo>
                  <a:cubicBezTo>
                    <a:pt x="354" y="702"/>
                    <a:pt x="378" y="606"/>
                    <a:pt x="402" y="547"/>
                  </a:cubicBezTo>
                  <a:cubicBezTo>
                    <a:pt x="414" y="487"/>
                    <a:pt x="426" y="428"/>
                    <a:pt x="473" y="380"/>
                  </a:cubicBezTo>
                  <a:cubicBezTo>
                    <a:pt x="497" y="356"/>
                    <a:pt x="521" y="356"/>
                    <a:pt x="533" y="356"/>
                  </a:cubicBezTo>
                  <a:close/>
                  <a:moveTo>
                    <a:pt x="513" y="1"/>
                  </a:moveTo>
                  <a:cubicBezTo>
                    <a:pt x="484" y="1"/>
                    <a:pt x="454" y="4"/>
                    <a:pt x="426" y="11"/>
                  </a:cubicBezTo>
                  <a:cubicBezTo>
                    <a:pt x="128" y="83"/>
                    <a:pt x="45" y="440"/>
                    <a:pt x="21" y="690"/>
                  </a:cubicBezTo>
                  <a:cubicBezTo>
                    <a:pt x="0" y="966"/>
                    <a:pt x="191" y="1145"/>
                    <a:pt x="426" y="1145"/>
                  </a:cubicBezTo>
                  <a:cubicBezTo>
                    <a:pt x="464" y="1145"/>
                    <a:pt x="504" y="1140"/>
                    <a:pt x="545" y="1130"/>
                  </a:cubicBezTo>
                  <a:cubicBezTo>
                    <a:pt x="711" y="1095"/>
                    <a:pt x="819" y="987"/>
                    <a:pt x="878" y="857"/>
                  </a:cubicBezTo>
                  <a:lnTo>
                    <a:pt x="878" y="857"/>
                  </a:lnTo>
                  <a:cubicBezTo>
                    <a:pt x="961" y="1118"/>
                    <a:pt x="961" y="1392"/>
                    <a:pt x="854" y="1630"/>
                  </a:cubicBezTo>
                  <a:cubicBezTo>
                    <a:pt x="557" y="1666"/>
                    <a:pt x="164" y="1785"/>
                    <a:pt x="80" y="2083"/>
                  </a:cubicBezTo>
                  <a:cubicBezTo>
                    <a:pt x="45" y="2226"/>
                    <a:pt x="116" y="2392"/>
                    <a:pt x="259" y="2452"/>
                  </a:cubicBezTo>
                  <a:cubicBezTo>
                    <a:pt x="305" y="2471"/>
                    <a:pt x="352" y="2479"/>
                    <a:pt x="398" y="2479"/>
                  </a:cubicBezTo>
                  <a:cubicBezTo>
                    <a:pt x="493" y="2479"/>
                    <a:pt x="587" y="2445"/>
                    <a:pt x="676" y="2404"/>
                  </a:cubicBezTo>
                  <a:cubicBezTo>
                    <a:pt x="1128" y="2166"/>
                    <a:pt x="1330" y="1571"/>
                    <a:pt x="1295" y="1095"/>
                  </a:cubicBezTo>
                  <a:cubicBezTo>
                    <a:pt x="1259" y="797"/>
                    <a:pt x="1152" y="523"/>
                    <a:pt x="949" y="297"/>
                  </a:cubicBezTo>
                  <a:cubicBezTo>
                    <a:pt x="938" y="285"/>
                    <a:pt x="914" y="261"/>
                    <a:pt x="902" y="261"/>
                  </a:cubicBezTo>
                  <a:cubicBezTo>
                    <a:pt x="851" y="109"/>
                    <a:pt x="680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11;p22"/>
            <p:cNvSpPr/>
            <p:nvPr/>
          </p:nvSpPr>
          <p:spPr>
            <a:xfrm>
              <a:off x="5780233" y="1602784"/>
              <a:ext cx="41872" cy="33455"/>
            </a:xfrm>
            <a:custGeom>
              <a:avLst/>
              <a:gdLst/>
              <a:ahLst/>
              <a:cxnLst/>
              <a:rect l="l" t="t" r="r" b="b"/>
              <a:pathLst>
                <a:path w="1680" h="1322" extrusionOk="0">
                  <a:moveTo>
                    <a:pt x="989" y="0"/>
                  </a:moveTo>
                  <a:cubicBezTo>
                    <a:pt x="881" y="0"/>
                    <a:pt x="810" y="72"/>
                    <a:pt x="810" y="179"/>
                  </a:cubicBezTo>
                  <a:cubicBezTo>
                    <a:pt x="786" y="298"/>
                    <a:pt x="786" y="417"/>
                    <a:pt x="774" y="548"/>
                  </a:cubicBezTo>
                  <a:cubicBezTo>
                    <a:pt x="584" y="548"/>
                    <a:pt x="393" y="536"/>
                    <a:pt x="179" y="500"/>
                  </a:cubicBezTo>
                  <a:cubicBezTo>
                    <a:pt x="175" y="500"/>
                    <a:pt x="170" y="499"/>
                    <a:pt x="166" y="499"/>
                  </a:cubicBezTo>
                  <a:cubicBezTo>
                    <a:pt x="86" y="499"/>
                    <a:pt x="0" y="600"/>
                    <a:pt x="0" y="679"/>
                  </a:cubicBezTo>
                  <a:cubicBezTo>
                    <a:pt x="0" y="786"/>
                    <a:pt x="84" y="846"/>
                    <a:pt x="179" y="858"/>
                  </a:cubicBezTo>
                  <a:cubicBezTo>
                    <a:pt x="369" y="881"/>
                    <a:pt x="548" y="893"/>
                    <a:pt x="750" y="905"/>
                  </a:cubicBezTo>
                  <a:cubicBezTo>
                    <a:pt x="750" y="977"/>
                    <a:pt x="727" y="1072"/>
                    <a:pt x="727" y="1143"/>
                  </a:cubicBezTo>
                  <a:cubicBezTo>
                    <a:pt x="727" y="1239"/>
                    <a:pt x="822" y="1322"/>
                    <a:pt x="905" y="1322"/>
                  </a:cubicBezTo>
                  <a:cubicBezTo>
                    <a:pt x="1012" y="1322"/>
                    <a:pt x="1084" y="1250"/>
                    <a:pt x="1084" y="1143"/>
                  </a:cubicBezTo>
                  <a:cubicBezTo>
                    <a:pt x="1084" y="1072"/>
                    <a:pt x="1108" y="1000"/>
                    <a:pt x="1108" y="905"/>
                  </a:cubicBezTo>
                  <a:cubicBezTo>
                    <a:pt x="1239" y="905"/>
                    <a:pt x="1370" y="905"/>
                    <a:pt x="1501" y="893"/>
                  </a:cubicBezTo>
                  <a:cubicBezTo>
                    <a:pt x="1596" y="893"/>
                    <a:pt x="1679" y="822"/>
                    <a:pt x="1679" y="715"/>
                  </a:cubicBezTo>
                  <a:cubicBezTo>
                    <a:pt x="1679" y="631"/>
                    <a:pt x="1608" y="536"/>
                    <a:pt x="1501" y="536"/>
                  </a:cubicBezTo>
                  <a:cubicBezTo>
                    <a:pt x="1382" y="548"/>
                    <a:pt x="1251" y="548"/>
                    <a:pt x="1131" y="548"/>
                  </a:cubicBezTo>
                  <a:cubicBezTo>
                    <a:pt x="1143" y="429"/>
                    <a:pt x="1143" y="298"/>
                    <a:pt x="1167" y="179"/>
                  </a:cubicBezTo>
                  <a:cubicBezTo>
                    <a:pt x="1179" y="96"/>
                    <a:pt x="1072" y="0"/>
                    <a:pt x="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12;p22"/>
            <p:cNvSpPr/>
            <p:nvPr/>
          </p:nvSpPr>
          <p:spPr>
            <a:xfrm>
              <a:off x="4980641" y="1238109"/>
              <a:ext cx="756482" cy="437699"/>
            </a:xfrm>
            <a:custGeom>
              <a:avLst/>
              <a:gdLst/>
              <a:ahLst/>
              <a:cxnLst/>
              <a:rect l="l" t="t" r="r" b="b"/>
              <a:pathLst>
                <a:path w="30255" h="17510" extrusionOk="0">
                  <a:moveTo>
                    <a:pt x="15038" y="5097"/>
                  </a:moveTo>
                  <a:lnTo>
                    <a:pt x="15038" y="15515"/>
                  </a:lnTo>
                  <a:lnTo>
                    <a:pt x="7954" y="15515"/>
                  </a:lnTo>
                  <a:lnTo>
                    <a:pt x="7954" y="15480"/>
                  </a:lnTo>
                  <a:cubicBezTo>
                    <a:pt x="8335" y="12467"/>
                    <a:pt x="9835" y="9669"/>
                    <a:pt x="11966" y="7503"/>
                  </a:cubicBezTo>
                  <a:cubicBezTo>
                    <a:pt x="12883" y="6574"/>
                    <a:pt x="13907" y="5764"/>
                    <a:pt x="15038" y="5097"/>
                  </a:cubicBezTo>
                  <a:close/>
                  <a:moveTo>
                    <a:pt x="21991" y="2966"/>
                  </a:moveTo>
                  <a:lnTo>
                    <a:pt x="21991" y="12777"/>
                  </a:lnTo>
                  <a:lnTo>
                    <a:pt x="21991" y="15515"/>
                  </a:lnTo>
                  <a:lnTo>
                    <a:pt x="19848" y="15515"/>
                  </a:lnTo>
                  <a:lnTo>
                    <a:pt x="19848" y="14313"/>
                  </a:lnTo>
                  <a:cubicBezTo>
                    <a:pt x="19848" y="14218"/>
                    <a:pt x="19777" y="14134"/>
                    <a:pt x="19669" y="14134"/>
                  </a:cubicBezTo>
                  <a:cubicBezTo>
                    <a:pt x="19586" y="14134"/>
                    <a:pt x="19491" y="14206"/>
                    <a:pt x="19491" y="14313"/>
                  </a:cubicBezTo>
                  <a:lnTo>
                    <a:pt x="19491" y="15515"/>
                  </a:lnTo>
                  <a:lnTo>
                    <a:pt x="17693" y="15515"/>
                  </a:lnTo>
                  <a:lnTo>
                    <a:pt x="17693" y="14384"/>
                  </a:lnTo>
                  <a:cubicBezTo>
                    <a:pt x="17693" y="14289"/>
                    <a:pt x="17622" y="14206"/>
                    <a:pt x="17514" y="14206"/>
                  </a:cubicBezTo>
                  <a:cubicBezTo>
                    <a:pt x="17419" y="14206"/>
                    <a:pt x="17336" y="14277"/>
                    <a:pt x="17336" y="14384"/>
                  </a:cubicBezTo>
                  <a:lnTo>
                    <a:pt x="17336" y="15515"/>
                  </a:lnTo>
                  <a:lnTo>
                    <a:pt x="15419" y="15515"/>
                  </a:lnTo>
                  <a:lnTo>
                    <a:pt x="15419" y="4990"/>
                  </a:lnTo>
                  <a:cubicBezTo>
                    <a:pt x="15419" y="4966"/>
                    <a:pt x="15395" y="4931"/>
                    <a:pt x="15383" y="4907"/>
                  </a:cubicBezTo>
                  <a:cubicBezTo>
                    <a:pt x="15443" y="4871"/>
                    <a:pt x="15514" y="4824"/>
                    <a:pt x="15574" y="4800"/>
                  </a:cubicBezTo>
                  <a:cubicBezTo>
                    <a:pt x="16145" y="4490"/>
                    <a:pt x="16729" y="4228"/>
                    <a:pt x="17324" y="4002"/>
                  </a:cubicBezTo>
                  <a:lnTo>
                    <a:pt x="17324" y="4931"/>
                  </a:lnTo>
                  <a:cubicBezTo>
                    <a:pt x="17324" y="5014"/>
                    <a:pt x="17407" y="5109"/>
                    <a:pt x="17502" y="5109"/>
                  </a:cubicBezTo>
                  <a:cubicBezTo>
                    <a:pt x="17586" y="5109"/>
                    <a:pt x="17681" y="5038"/>
                    <a:pt x="17681" y="4931"/>
                  </a:cubicBezTo>
                  <a:lnTo>
                    <a:pt x="17681" y="3883"/>
                  </a:lnTo>
                  <a:lnTo>
                    <a:pt x="17681" y="3871"/>
                  </a:lnTo>
                  <a:cubicBezTo>
                    <a:pt x="18276" y="3669"/>
                    <a:pt x="18872" y="3502"/>
                    <a:pt x="19491" y="3347"/>
                  </a:cubicBezTo>
                  <a:lnTo>
                    <a:pt x="19491" y="3347"/>
                  </a:lnTo>
                  <a:cubicBezTo>
                    <a:pt x="19491" y="3371"/>
                    <a:pt x="19479" y="3383"/>
                    <a:pt x="19479" y="3407"/>
                  </a:cubicBezTo>
                  <a:lnTo>
                    <a:pt x="19479" y="4300"/>
                  </a:lnTo>
                  <a:cubicBezTo>
                    <a:pt x="19479" y="4395"/>
                    <a:pt x="19550" y="4478"/>
                    <a:pt x="19658" y="4478"/>
                  </a:cubicBezTo>
                  <a:cubicBezTo>
                    <a:pt x="19741" y="4478"/>
                    <a:pt x="19836" y="4407"/>
                    <a:pt x="19836" y="4300"/>
                  </a:cubicBezTo>
                  <a:lnTo>
                    <a:pt x="19836" y="3407"/>
                  </a:lnTo>
                  <a:cubicBezTo>
                    <a:pt x="19836" y="3371"/>
                    <a:pt x="19824" y="3323"/>
                    <a:pt x="19788" y="3300"/>
                  </a:cubicBezTo>
                  <a:cubicBezTo>
                    <a:pt x="20003" y="3252"/>
                    <a:pt x="20205" y="3204"/>
                    <a:pt x="20431" y="3181"/>
                  </a:cubicBezTo>
                  <a:cubicBezTo>
                    <a:pt x="20955" y="3085"/>
                    <a:pt x="21467" y="3014"/>
                    <a:pt x="21991" y="2966"/>
                  </a:cubicBezTo>
                  <a:close/>
                  <a:moveTo>
                    <a:pt x="6425" y="0"/>
                  </a:moveTo>
                  <a:cubicBezTo>
                    <a:pt x="6372" y="0"/>
                    <a:pt x="6318" y="18"/>
                    <a:pt x="6287" y="49"/>
                  </a:cubicBezTo>
                  <a:cubicBezTo>
                    <a:pt x="6275" y="61"/>
                    <a:pt x="6275" y="85"/>
                    <a:pt x="6275" y="85"/>
                  </a:cubicBezTo>
                  <a:cubicBezTo>
                    <a:pt x="6251" y="85"/>
                    <a:pt x="6203" y="97"/>
                    <a:pt x="6168" y="121"/>
                  </a:cubicBezTo>
                  <a:cubicBezTo>
                    <a:pt x="5870" y="394"/>
                    <a:pt x="5572" y="645"/>
                    <a:pt x="5275" y="918"/>
                  </a:cubicBezTo>
                  <a:cubicBezTo>
                    <a:pt x="5203" y="978"/>
                    <a:pt x="5203" y="1109"/>
                    <a:pt x="5275" y="1168"/>
                  </a:cubicBezTo>
                  <a:cubicBezTo>
                    <a:pt x="5315" y="1203"/>
                    <a:pt x="5357" y="1218"/>
                    <a:pt x="5400" y="1218"/>
                  </a:cubicBezTo>
                  <a:cubicBezTo>
                    <a:pt x="5446" y="1218"/>
                    <a:pt x="5493" y="1200"/>
                    <a:pt x="5537" y="1168"/>
                  </a:cubicBezTo>
                  <a:cubicBezTo>
                    <a:pt x="5751" y="978"/>
                    <a:pt x="5965" y="775"/>
                    <a:pt x="6192" y="585"/>
                  </a:cubicBezTo>
                  <a:lnTo>
                    <a:pt x="6192" y="9336"/>
                  </a:lnTo>
                  <a:cubicBezTo>
                    <a:pt x="6166" y="9319"/>
                    <a:pt x="6147" y="9302"/>
                    <a:pt x="6121" y="9302"/>
                  </a:cubicBezTo>
                  <a:cubicBezTo>
                    <a:pt x="6110" y="9302"/>
                    <a:pt x="6098" y="9305"/>
                    <a:pt x="6084" y="9312"/>
                  </a:cubicBezTo>
                  <a:cubicBezTo>
                    <a:pt x="6065" y="9313"/>
                    <a:pt x="6045" y="9313"/>
                    <a:pt x="6025" y="9313"/>
                  </a:cubicBezTo>
                  <a:cubicBezTo>
                    <a:pt x="4711" y="9313"/>
                    <a:pt x="3777" y="8142"/>
                    <a:pt x="3155" y="7133"/>
                  </a:cubicBezTo>
                  <a:cubicBezTo>
                    <a:pt x="2405" y="5919"/>
                    <a:pt x="1881" y="4562"/>
                    <a:pt x="1631" y="3145"/>
                  </a:cubicBezTo>
                  <a:cubicBezTo>
                    <a:pt x="1500" y="2407"/>
                    <a:pt x="1441" y="1657"/>
                    <a:pt x="1453" y="918"/>
                  </a:cubicBezTo>
                  <a:lnTo>
                    <a:pt x="1453" y="918"/>
                  </a:lnTo>
                  <a:cubicBezTo>
                    <a:pt x="1810" y="1133"/>
                    <a:pt x="2167" y="1359"/>
                    <a:pt x="2524" y="1597"/>
                  </a:cubicBezTo>
                  <a:cubicBezTo>
                    <a:pt x="2547" y="1612"/>
                    <a:pt x="2574" y="1619"/>
                    <a:pt x="2602" y="1619"/>
                  </a:cubicBezTo>
                  <a:cubicBezTo>
                    <a:pt x="2664" y="1619"/>
                    <a:pt x="2730" y="1587"/>
                    <a:pt x="2763" y="1537"/>
                  </a:cubicBezTo>
                  <a:cubicBezTo>
                    <a:pt x="2810" y="1454"/>
                    <a:pt x="2774" y="1347"/>
                    <a:pt x="2703" y="1299"/>
                  </a:cubicBezTo>
                  <a:cubicBezTo>
                    <a:pt x="2298" y="1049"/>
                    <a:pt x="1881" y="775"/>
                    <a:pt x="1489" y="525"/>
                  </a:cubicBezTo>
                  <a:cubicBezTo>
                    <a:pt x="1459" y="514"/>
                    <a:pt x="1429" y="508"/>
                    <a:pt x="1399" y="508"/>
                  </a:cubicBezTo>
                  <a:cubicBezTo>
                    <a:pt x="1370" y="508"/>
                    <a:pt x="1340" y="514"/>
                    <a:pt x="1310" y="525"/>
                  </a:cubicBezTo>
                  <a:cubicBezTo>
                    <a:pt x="1310" y="478"/>
                    <a:pt x="1286" y="454"/>
                    <a:pt x="1262" y="418"/>
                  </a:cubicBezTo>
                  <a:cubicBezTo>
                    <a:pt x="1225" y="387"/>
                    <a:pt x="1178" y="369"/>
                    <a:pt x="1131" y="369"/>
                  </a:cubicBezTo>
                  <a:cubicBezTo>
                    <a:pt x="1089" y="369"/>
                    <a:pt x="1046" y="384"/>
                    <a:pt x="1012" y="418"/>
                  </a:cubicBezTo>
                  <a:lnTo>
                    <a:pt x="72" y="1311"/>
                  </a:lnTo>
                  <a:cubicBezTo>
                    <a:pt x="0" y="1371"/>
                    <a:pt x="0" y="1514"/>
                    <a:pt x="72" y="1573"/>
                  </a:cubicBezTo>
                  <a:cubicBezTo>
                    <a:pt x="81" y="1582"/>
                    <a:pt x="103" y="1588"/>
                    <a:pt x="130" y="1588"/>
                  </a:cubicBezTo>
                  <a:cubicBezTo>
                    <a:pt x="173" y="1588"/>
                    <a:pt x="230" y="1574"/>
                    <a:pt x="274" y="1537"/>
                  </a:cubicBezTo>
                  <a:cubicBezTo>
                    <a:pt x="536" y="1299"/>
                    <a:pt x="798" y="1049"/>
                    <a:pt x="1048" y="811"/>
                  </a:cubicBezTo>
                  <a:lnTo>
                    <a:pt x="1048" y="811"/>
                  </a:lnTo>
                  <a:cubicBezTo>
                    <a:pt x="1024" y="2311"/>
                    <a:pt x="1274" y="3812"/>
                    <a:pt x="1798" y="5217"/>
                  </a:cubicBezTo>
                  <a:cubicBezTo>
                    <a:pt x="2286" y="6538"/>
                    <a:pt x="2989" y="7943"/>
                    <a:pt x="4072" y="8872"/>
                  </a:cubicBezTo>
                  <a:cubicBezTo>
                    <a:pt x="4602" y="9332"/>
                    <a:pt x="5266" y="9671"/>
                    <a:pt x="5977" y="9671"/>
                  </a:cubicBezTo>
                  <a:cubicBezTo>
                    <a:pt x="6001" y="9671"/>
                    <a:pt x="6025" y="9670"/>
                    <a:pt x="6049" y="9669"/>
                  </a:cubicBezTo>
                  <a:cubicBezTo>
                    <a:pt x="6096" y="9669"/>
                    <a:pt x="6132" y="9646"/>
                    <a:pt x="6156" y="9622"/>
                  </a:cubicBezTo>
                  <a:lnTo>
                    <a:pt x="6156" y="13610"/>
                  </a:lnTo>
                  <a:lnTo>
                    <a:pt x="6156" y="15527"/>
                  </a:lnTo>
                  <a:lnTo>
                    <a:pt x="3763" y="15527"/>
                  </a:lnTo>
                  <a:cubicBezTo>
                    <a:pt x="3536" y="15527"/>
                    <a:pt x="3536" y="15884"/>
                    <a:pt x="3763" y="15884"/>
                  </a:cubicBezTo>
                  <a:lnTo>
                    <a:pt x="6156" y="15884"/>
                  </a:lnTo>
                  <a:lnTo>
                    <a:pt x="6156" y="17349"/>
                  </a:lnTo>
                  <a:cubicBezTo>
                    <a:pt x="6156" y="17456"/>
                    <a:pt x="6245" y="17510"/>
                    <a:pt x="6334" y="17510"/>
                  </a:cubicBezTo>
                  <a:cubicBezTo>
                    <a:pt x="6424" y="17510"/>
                    <a:pt x="6513" y="17456"/>
                    <a:pt x="6513" y="17349"/>
                  </a:cubicBezTo>
                  <a:lnTo>
                    <a:pt x="6513" y="15884"/>
                  </a:lnTo>
                  <a:lnTo>
                    <a:pt x="29778" y="15884"/>
                  </a:lnTo>
                  <a:cubicBezTo>
                    <a:pt x="29718" y="15992"/>
                    <a:pt x="29671" y="16075"/>
                    <a:pt x="29611" y="16182"/>
                  </a:cubicBezTo>
                  <a:cubicBezTo>
                    <a:pt x="29564" y="16254"/>
                    <a:pt x="29528" y="16313"/>
                    <a:pt x="29480" y="16396"/>
                  </a:cubicBezTo>
                  <a:cubicBezTo>
                    <a:pt x="29444" y="16420"/>
                    <a:pt x="29433" y="16468"/>
                    <a:pt x="29409" y="16492"/>
                  </a:cubicBezTo>
                  <a:lnTo>
                    <a:pt x="29361" y="16539"/>
                  </a:lnTo>
                  <a:lnTo>
                    <a:pt x="29361" y="16551"/>
                  </a:lnTo>
                  <a:lnTo>
                    <a:pt x="29349" y="16575"/>
                  </a:lnTo>
                  <a:cubicBezTo>
                    <a:pt x="29313" y="16611"/>
                    <a:pt x="29290" y="16646"/>
                    <a:pt x="29290" y="16694"/>
                  </a:cubicBezTo>
                  <a:cubicBezTo>
                    <a:pt x="29290" y="16730"/>
                    <a:pt x="29302" y="16777"/>
                    <a:pt x="29349" y="16813"/>
                  </a:cubicBezTo>
                  <a:cubicBezTo>
                    <a:pt x="29380" y="16844"/>
                    <a:pt x="29431" y="16862"/>
                    <a:pt x="29481" y="16862"/>
                  </a:cubicBezTo>
                  <a:cubicBezTo>
                    <a:pt x="29526" y="16862"/>
                    <a:pt x="29571" y="16847"/>
                    <a:pt x="29599" y="16813"/>
                  </a:cubicBezTo>
                  <a:cubicBezTo>
                    <a:pt x="29825" y="16527"/>
                    <a:pt x="30004" y="16242"/>
                    <a:pt x="30159" y="15920"/>
                  </a:cubicBezTo>
                  <a:cubicBezTo>
                    <a:pt x="30195" y="15873"/>
                    <a:pt x="30195" y="15813"/>
                    <a:pt x="30159" y="15754"/>
                  </a:cubicBezTo>
                  <a:lnTo>
                    <a:pt x="30206" y="15706"/>
                  </a:lnTo>
                  <a:cubicBezTo>
                    <a:pt x="30254" y="15623"/>
                    <a:pt x="30218" y="15527"/>
                    <a:pt x="30147" y="15468"/>
                  </a:cubicBezTo>
                  <a:cubicBezTo>
                    <a:pt x="29861" y="15265"/>
                    <a:pt x="29587" y="15039"/>
                    <a:pt x="29313" y="14825"/>
                  </a:cubicBezTo>
                  <a:cubicBezTo>
                    <a:pt x="29291" y="14806"/>
                    <a:pt x="29262" y="14798"/>
                    <a:pt x="29233" y="14798"/>
                  </a:cubicBezTo>
                  <a:cubicBezTo>
                    <a:pt x="29169" y="14798"/>
                    <a:pt x="29100" y="14836"/>
                    <a:pt x="29075" y="14884"/>
                  </a:cubicBezTo>
                  <a:cubicBezTo>
                    <a:pt x="29028" y="14980"/>
                    <a:pt x="29063" y="15063"/>
                    <a:pt x="29135" y="15122"/>
                  </a:cubicBezTo>
                  <a:cubicBezTo>
                    <a:pt x="29302" y="15265"/>
                    <a:pt x="29480" y="15396"/>
                    <a:pt x="29647" y="15515"/>
                  </a:cubicBezTo>
                  <a:lnTo>
                    <a:pt x="22336" y="15515"/>
                  </a:lnTo>
                  <a:lnTo>
                    <a:pt x="22336" y="5776"/>
                  </a:lnTo>
                  <a:lnTo>
                    <a:pt x="22336" y="2954"/>
                  </a:lnTo>
                  <a:cubicBezTo>
                    <a:pt x="23104" y="2895"/>
                    <a:pt x="23869" y="2868"/>
                    <a:pt x="24634" y="2868"/>
                  </a:cubicBezTo>
                  <a:cubicBezTo>
                    <a:pt x="25399" y="2868"/>
                    <a:pt x="26164" y="2895"/>
                    <a:pt x="26932" y="2942"/>
                  </a:cubicBezTo>
                  <a:cubicBezTo>
                    <a:pt x="27004" y="2942"/>
                    <a:pt x="27051" y="2907"/>
                    <a:pt x="27087" y="2847"/>
                  </a:cubicBezTo>
                  <a:cubicBezTo>
                    <a:pt x="27099" y="2859"/>
                    <a:pt x="27111" y="2883"/>
                    <a:pt x="27123" y="2883"/>
                  </a:cubicBezTo>
                  <a:cubicBezTo>
                    <a:pt x="27099" y="2907"/>
                    <a:pt x="27051" y="2954"/>
                    <a:pt x="27039" y="2978"/>
                  </a:cubicBezTo>
                  <a:cubicBezTo>
                    <a:pt x="26992" y="3026"/>
                    <a:pt x="26932" y="3073"/>
                    <a:pt x="26885" y="3133"/>
                  </a:cubicBezTo>
                  <a:cubicBezTo>
                    <a:pt x="26789" y="3216"/>
                    <a:pt x="26682" y="3323"/>
                    <a:pt x="26587" y="3419"/>
                  </a:cubicBezTo>
                  <a:cubicBezTo>
                    <a:pt x="26385" y="3609"/>
                    <a:pt x="26194" y="3788"/>
                    <a:pt x="25980" y="3978"/>
                  </a:cubicBezTo>
                  <a:cubicBezTo>
                    <a:pt x="25851" y="4107"/>
                    <a:pt x="25978" y="4278"/>
                    <a:pt x="26114" y="4278"/>
                  </a:cubicBezTo>
                  <a:cubicBezTo>
                    <a:pt x="26154" y="4278"/>
                    <a:pt x="26195" y="4264"/>
                    <a:pt x="26230" y="4228"/>
                  </a:cubicBezTo>
                  <a:cubicBezTo>
                    <a:pt x="26468" y="4014"/>
                    <a:pt x="26694" y="3800"/>
                    <a:pt x="26932" y="3573"/>
                  </a:cubicBezTo>
                  <a:cubicBezTo>
                    <a:pt x="27051" y="3454"/>
                    <a:pt x="27170" y="3359"/>
                    <a:pt x="27289" y="3240"/>
                  </a:cubicBezTo>
                  <a:cubicBezTo>
                    <a:pt x="27397" y="3133"/>
                    <a:pt x="27516" y="3026"/>
                    <a:pt x="27516" y="2883"/>
                  </a:cubicBezTo>
                  <a:cubicBezTo>
                    <a:pt x="27516" y="2728"/>
                    <a:pt x="27397" y="2621"/>
                    <a:pt x="27289" y="2550"/>
                  </a:cubicBezTo>
                  <a:cubicBezTo>
                    <a:pt x="27170" y="2466"/>
                    <a:pt x="27051" y="2371"/>
                    <a:pt x="26920" y="2288"/>
                  </a:cubicBezTo>
                  <a:cubicBezTo>
                    <a:pt x="26670" y="2109"/>
                    <a:pt x="26396" y="1954"/>
                    <a:pt x="26111" y="1823"/>
                  </a:cubicBezTo>
                  <a:cubicBezTo>
                    <a:pt x="26082" y="1808"/>
                    <a:pt x="26053" y="1801"/>
                    <a:pt x="26026" y="1801"/>
                  </a:cubicBezTo>
                  <a:cubicBezTo>
                    <a:pt x="25865" y="1801"/>
                    <a:pt x="25759" y="2041"/>
                    <a:pt x="25932" y="2133"/>
                  </a:cubicBezTo>
                  <a:cubicBezTo>
                    <a:pt x="26170" y="2252"/>
                    <a:pt x="26396" y="2383"/>
                    <a:pt x="26623" y="2526"/>
                  </a:cubicBezTo>
                  <a:cubicBezTo>
                    <a:pt x="26646" y="2538"/>
                    <a:pt x="26670" y="2550"/>
                    <a:pt x="26694" y="2561"/>
                  </a:cubicBezTo>
                  <a:cubicBezTo>
                    <a:pt x="26019" y="2526"/>
                    <a:pt x="25341" y="2506"/>
                    <a:pt x="24662" y="2506"/>
                  </a:cubicBezTo>
                  <a:cubicBezTo>
                    <a:pt x="21640" y="2506"/>
                    <a:pt x="18613" y="2913"/>
                    <a:pt x="15871" y="4264"/>
                  </a:cubicBezTo>
                  <a:cubicBezTo>
                    <a:pt x="13097" y="5633"/>
                    <a:pt x="10728" y="7884"/>
                    <a:pt x="9240" y="10598"/>
                  </a:cubicBezTo>
                  <a:cubicBezTo>
                    <a:pt x="8406" y="12122"/>
                    <a:pt x="7858" y="13777"/>
                    <a:pt x="7632" y="15503"/>
                  </a:cubicBezTo>
                  <a:lnTo>
                    <a:pt x="7632" y="15527"/>
                  </a:lnTo>
                  <a:lnTo>
                    <a:pt x="6525" y="15527"/>
                  </a:lnTo>
                  <a:lnTo>
                    <a:pt x="6525" y="4002"/>
                  </a:lnTo>
                  <a:lnTo>
                    <a:pt x="6525" y="621"/>
                  </a:lnTo>
                  <a:cubicBezTo>
                    <a:pt x="6739" y="871"/>
                    <a:pt x="6930" y="1133"/>
                    <a:pt x="7144" y="1395"/>
                  </a:cubicBezTo>
                  <a:cubicBezTo>
                    <a:pt x="7172" y="1429"/>
                    <a:pt x="7217" y="1444"/>
                    <a:pt x="7263" y="1444"/>
                  </a:cubicBezTo>
                  <a:cubicBezTo>
                    <a:pt x="7312" y="1444"/>
                    <a:pt x="7363" y="1426"/>
                    <a:pt x="7394" y="1395"/>
                  </a:cubicBezTo>
                  <a:cubicBezTo>
                    <a:pt x="7466" y="1311"/>
                    <a:pt x="7454" y="1216"/>
                    <a:pt x="7394" y="1133"/>
                  </a:cubicBezTo>
                  <a:cubicBezTo>
                    <a:pt x="7108" y="775"/>
                    <a:pt x="6823" y="406"/>
                    <a:pt x="6549" y="49"/>
                  </a:cubicBezTo>
                  <a:cubicBezTo>
                    <a:pt x="6520" y="15"/>
                    <a:pt x="6473" y="0"/>
                    <a:pt x="6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13;p22"/>
            <p:cNvSpPr/>
            <p:nvPr/>
          </p:nvSpPr>
          <p:spPr>
            <a:xfrm>
              <a:off x="5009976" y="1487754"/>
              <a:ext cx="76765" cy="42515"/>
            </a:xfrm>
            <a:custGeom>
              <a:avLst/>
              <a:gdLst/>
              <a:ahLst/>
              <a:cxnLst/>
              <a:rect l="l" t="t" r="r" b="b"/>
              <a:pathLst>
                <a:path w="3061" h="1712" extrusionOk="0">
                  <a:moveTo>
                    <a:pt x="856" y="370"/>
                  </a:moveTo>
                  <a:cubicBezTo>
                    <a:pt x="924" y="370"/>
                    <a:pt x="994" y="393"/>
                    <a:pt x="1048" y="448"/>
                  </a:cubicBezTo>
                  <a:cubicBezTo>
                    <a:pt x="1060" y="484"/>
                    <a:pt x="1072" y="496"/>
                    <a:pt x="1084" y="531"/>
                  </a:cubicBezTo>
                  <a:lnTo>
                    <a:pt x="1025" y="472"/>
                  </a:lnTo>
                  <a:cubicBezTo>
                    <a:pt x="996" y="431"/>
                    <a:pt x="957" y="414"/>
                    <a:pt x="916" y="414"/>
                  </a:cubicBezTo>
                  <a:cubicBezTo>
                    <a:pt x="840" y="414"/>
                    <a:pt x="758" y="473"/>
                    <a:pt x="727" y="543"/>
                  </a:cubicBezTo>
                  <a:cubicBezTo>
                    <a:pt x="667" y="686"/>
                    <a:pt x="548" y="841"/>
                    <a:pt x="394" y="912"/>
                  </a:cubicBezTo>
                  <a:cubicBezTo>
                    <a:pt x="429" y="686"/>
                    <a:pt x="525" y="472"/>
                    <a:pt x="751" y="389"/>
                  </a:cubicBezTo>
                  <a:cubicBezTo>
                    <a:pt x="784" y="376"/>
                    <a:pt x="819" y="370"/>
                    <a:pt x="856" y="370"/>
                  </a:cubicBezTo>
                  <a:close/>
                  <a:moveTo>
                    <a:pt x="892" y="1"/>
                  </a:moveTo>
                  <a:cubicBezTo>
                    <a:pt x="861" y="1"/>
                    <a:pt x="830" y="3"/>
                    <a:pt x="798" y="8"/>
                  </a:cubicBezTo>
                  <a:cubicBezTo>
                    <a:pt x="239" y="67"/>
                    <a:pt x="25" y="650"/>
                    <a:pt x="1" y="1139"/>
                  </a:cubicBezTo>
                  <a:cubicBezTo>
                    <a:pt x="1" y="1218"/>
                    <a:pt x="76" y="1318"/>
                    <a:pt x="165" y="1318"/>
                  </a:cubicBezTo>
                  <a:cubicBezTo>
                    <a:pt x="170" y="1318"/>
                    <a:pt x="174" y="1318"/>
                    <a:pt x="179" y="1317"/>
                  </a:cubicBezTo>
                  <a:cubicBezTo>
                    <a:pt x="489" y="1282"/>
                    <a:pt x="775" y="1115"/>
                    <a:pt x="953" y="865"/>
                  </a:cubicBezTo>
                  <a:cubicBezTo>
                    <a:pt x="1441" y="1377"/>
                    <a:pt x="2132" y="1686"/>
                    <a:pt x="2846" y="1710"/>
                  </a:cubicBezTo>
                  <a:cubicBezTo>
                    <a:pt x="2853" y="1711"/>
                    <a:pt x="2860" y="1711"/>
                    <a:pt x="2866" y="1711"/>
                  </a:cubicBezTo>
                  <a:cubicBezTo>
                    <a:pt x="3060" y="1711"/>
                    <a:pt x="3054" y="1376"/>
                    <a:pt x="2846" y="1353"/>
                  </a:cubicBezTo>
                  <a:cubicBezTo>
                    <a:pt x="2322" y="1329"/>
                    <a:pt x="1810" y="1139"/>
                    <a:pt x="1418" y="805"/>
                  </a:cubicBezTo>
                  <a:cubicBezTo>
                    <a:pt x="1489" y="662"/>
                    <a:pt x="1477" y="448"/>
                    <a:pt x="1382" y="293"/>
                  </a:cubicBezTo>
                  <a:cubicBezTo>
                    <a:pt x="1278" y="106"/>
                    <a:pt x="1101" y="1"/>
                    <a:pt x="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14;p22"/>
            <p:cNvSpPr/>
            <p:nvPr/>
          </p:nvSpPr>
          <p:spPr>
            <a:xfrm>
              <a:off x="4899516" y="1569222"/>
              <a:ext cx="115845" cy="133819"/>
            </a:xfrm>
            <a:custGeom>
              <a:avLst/>
              <a:gdLst/>
              <a:ahLst/>
              <a:cxnLst/>
              <a:rect l="l" t="t" r="r" b="b"/>
              <a:pathLst>
                <a:path w="4621" h="5353" extrusionOk="0">
                  <a:moveTo>
                    <a:pt x="1772" y="346"/>
                  </a:moveTo>
                  <a:cubicBezTo>
                    <a:pt x="2287" y="346"/>
                    <a:pt x="2823" y="589"/>
                    <a:pt x="3191" y="906"/>
                  </a:cubicBezTo>
                  <a:cubicBezTo>
                    <a:pt x="3882" y="1525"/>
                    <a:pt x="4203" y="2442"/>
                    <a:pt x="4025" y="3347"/>
                  </a:cubicBezTo>
                  <a:cubicBezTo>
                    <a:pt x="3857" y="4121"/>
                    <a:pt x="3287" y="5000"/>
                    <a:pt x="2435" y="5000"/>
                  </a:cubicBezTo>
                  <a:cubicBezTo>
                    <a:pt x="2383" y="5000"/>
                    <a:pt x="2329" y="4997"/>
                    <a:pt x="2275" y="4990"/>
                  </a:cubicBezTo>
                  <a:cubicBezTo>
                    <a:pt x="1405" y="4883"/>
                    <a:pt x="786" y="4085"/>
                    <a:pt x="572" y="3311"/>
                  </a:cubicBezTo>
                  <a:cubicBezTo>
                    <a:pt x="310" y="2382"/>
                    <a:pt x="536" y="1347"/>
                    <a:pt x="1144" y="596"/>
                  </a:cubicBezTo>
                  <a:cubicBezTo>
                    <a:pt x="1179" y="549"/>
                    <a:pt x="1191" y="513"/>
                    <a:pt x="1191" y="465"/>
                  </a:cubicBezTo>
                  <a:cubicBezTo>
                    <a:pt x="1374" y="382"/>
                    <a:pt x="1571" y="346"/>
                    <a:pt x="1772" y="346"/>
                  </a:cubicBezTo>
                  <a:close/>
                  <a:moveTo>
                    <a:pt x="1770" y="0"/>
                  </a:moveTo>
                  <a:cubicBezTo>
                    <a:pt x="1363" y="0"/>
                    <a:pt x="965" y="124"/>
                    <a:pt x="632" y="418"/>
                  </a:cubicBezTo>
                  <a:cubicBezTo>
                    <a:pt x="536" y="513"/>
                    <a:pt x="572" y="632"/>
                    <a:pt x="667" y="692"/>
                  </a:cubicBezTo>
                  <a:cubicBezTo>
                    <a:pt x="179" y="1430"/>
                    <a:pt x="1" y="2335"/>
                    <a:pt x="179" y="3204"/>
                  </a:cubicBezTo>
                  <a:cubicBezTo>
                    <a:pt x="370" y="4156"/>
                    <a:pt x="1036" y="5097"/>
                    <a:pt x="2036" y="5311"/>
                  </a:cubicBezTo>
                  <a:cubicBezTo>
                    <a:pt x="2162" y="5339"/>
                    <a:pt x="2285" y="5352"/>
                    <a:pt x="2404" y="5352"/>
                  </a:cubicBezTo>
                  <a:cubicBezTo>
                    <a:pt x="3299" y="5352"/>
                    <a:pt x="3992" y="4604"/>
                    <a:pt x="4287" y="3763"/>
                  </a:cubicBezTo>
                  <a:cubicBezTo>
                    <a:pt x="4620" y="2740"/>
                    <a:pt x="4370" y="1608"/>
                    <a:pt x="3632" y="835"/>
                  </a:cubicBezTo>
                  <a:cubicBezTo>
                    <a:pt x="3162" y="350"/>
                    <a:pt x="2454" y="0"/>
                    <a:pt x="1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515;p22"/>
          <p:cNvSpPr/>
          <p:nvPr/>
        </p:nvSpPr>
        <p:spPr>
          <a:xfrm flipH="1">
            <a:off x="5845175" y="0"/>
            <a:ext cx="3298825" cy="1473200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 txBox="1">
            <a:spLocks noGrp="1"/>
          </p:cNvSpPr>
          <p:nvPr>
            <p:ph type="title"/>
          </p:nvPr>
        </p:nvSpPr>
        <p:spPr>
          <a:xfrm>
            <a:off x="5175300" y="2884675"/>
            <a:ext cx="2322600" cy="4482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5175300" y="3285858"/>
            <a:ext cx="2319000" cy="69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title" idx="2"/>
          </p:nvPr>
        </p:nvSpPr>
        <p:spPr>
          <a:xfrm>
            <a:off x="3410700" y="1075325"/>
            <a:ext cx="2322600" cy="4482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3"/>
          </p:nvPr>
        </p:nvSpPr>
        <p:spPr>
          <a:xfrm>
            <a:off x="3410700" y="1476508"/>
            <a:ext cx="2319000" cy="69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title" idx="4"/>
          </p:nvPr>
        </p:nvSpPr>
        <p:spPr>
          <a:xfrm>
            <a:off x="1647900" y="2884675"/>
            <a:ext cx="2322600" cy="4482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subTitle" idx="5"/>
          </p:nvPr>
        </p:nvSpPr>
        <p:spPr>
          <a:xfrm>
            <a:off x="1647900" y="3285858"/>
            <a:ext cx="2319000" cy="69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3;p23"/>
          <p:cNvSpPr/>
          <p:nvPr/>
        </p:nvSpPr>
        <p:spPr>
          <a:xfrm flipH="1">
            <a:off x="0" y="3965575"/>
            <a:ext cx="2673350" cy="1177925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24;p23"/>
          <p:cNvSpPr/>
          <p:nvPr/>
        </p:nvSpPr>
        <p:spPr>
          <a:xfrm flipH="1">
            <a:off x="7378700" y="0"/>
            <a:ext cx="1765300" cy="788988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526;p23"/>
          <p:cNvGrpSpPr>
            <a:grpSpLocks/>
          </p:cNvGrpSpPr>
          <p:nvPr/>
        </p:nvGrpSpPr>
        <p:grpSpPr bwMode="auto">
          <a:xfrm>
            <a:off x="7118350" y="4371975"/>
            <a:ext cx="1763713" cy="544513"/>
            <a:chOff x="3058400" y="3147475"/>
            <a:chExt cx="1281750" cy="395375"/>
          </a:xfrm>
        </p:grpSpPr>
        <p:sp>
          <p:nvSpPr>
            <p:cNvPr id="6" name="Google Shape;527;p23"/>
            <p:cNvSpPr/>
            <p:nvPr/>
          </p:nvSpPr>
          <p:spPr>
            <a:xfrm>
              <a:off x="3131083" y="3421817"/>
              <a:ext cx="917183" cy="121033"/>
            </a:xfrm>
            <a:custGeom>
              <a:avLst/>
              <a:gdLst/>
              <a:ahLst/>
              <a:cxnLst/>
              <a:rect l="l" t="t" r="r" b="b"/>
              <a:pathLst>
                <a:path w="36672" h="4829" extrusionOk="0">
                  <a:moveTo>
                    <a:pt x="11538" y="566"/>
                  </a:moveTo>
                  <a:lnTo>
                    <a:pt x="11538" y="4352"/>
                  </a:lnTo>
                  <a:lnTo>
                    <a:pt x="644" y="4352"/>
                  </a:lnTo>
                  <a:lnTo>
                    <a:pt x="644" y="566"/>
                  </a:lnTo>
                  <a:close/>
                  <a:moveTo>
                    <a:pt x="12574" y="566"/>
                  </a:moveTo>
                  <a:lnTo>
                    <a:pt x="12574" y="4352"/>
                  </a:lnTo>
                  <a:lnTo>
                    <a:pt x="11907" y="4352"/>
                  </a:lnTo>
                  <a:lnTo>
                    <a:pt x="11907" y="566"/>
                  </a:lnTo>
                  <a:close/>
                  <a:moveTo>
                    <a:pt x="36029" y="566"/>
                  </a:moveTo>
                  <a:lnTo>
                    <a:pt x="36029" y="4352"/>
                  </a:lnTo>
                  <a:lnTo>
                    <a:pt x="12931" y="4352"/>
                  </a:lnTo>
                  <a:lnTo>
                    <a:pt x="12931" y="566"/>
                  </a:lnTo>
                  <a:lnTo>
                    <a:pt x="22623" y="566"/>
                  </a:lnTo>
                  <a:lnTo>
                    <a:pt x="22623" y="3959"/>
                  </a:lnTo>
                  <a:cubicBezTo>
                    <a:pt x="22623" y="4073"/>
                    <a:pt x="22712" y="4129"/>
                    <a:pt x="22801" y="4129"/>
                  </a:cubicBezTo>
                  <a:cubicBezTo>
                    <a:pt x="22891" y="4129"/>
                    <a:pt x="22980" y="4073"/>
                    <a:pt x="22980" y="3959"/>
                  </a:cubicBezTo>
                  <a:lnTo>
                    <a:pt x="22980" y="566"/>
                  </a:lnTo>
                  <a:lnTo>
                    <a:pt x="23551" y="566"/>
                  </a:lnTo>
                  <a:lnTo>
                    <a:pt x="23551" y="3959"/>
                  </a:lnTo>
                  <a:cubicBezTo>
                    <a:pt x="23551" y="4073"/>
                    <a:pt x="23641" y="4129"/>
                    <a:pt x="23730" y="4129"/>
                  </a:cubicBezTo>
                  <a:cubicBezTo>
                    <a:pt x="23819" y="4129"/>
                    <a:pt x="23909" y="4073"/>
                    <a:pt x="23909" y="3959"/>
                  </a:cubicBezTo>
                  <a:lnTo>
                    <a:pt x="23909" y="566"/>
                  </a:lnTo>
                  <a:close/>
                  <a:moveTo>
                    <a:pt x="36208" y="1"/>
                  </a:moveTo>
                  <a:cubicBezTo>
                    <a:pt x="36118" y="1"/>
                    <a:pt x="36029" y="54"/>
                    <a:pt x="36029" y="161"/>
                  </a:cubicBezTo>
                  <a:lnTo>
                    <a:pt x="36029" y="209"/>
                  </a:lnTo>
                  <a:lnTo>
                    <a:pt x="11859" y="209"/>
                  </a:lnTo>
                  <a:cubicBezTo>
                    <a:pt x="11830" y="149"/>
                    <a:pt x="11764" y="120"/>
                    <a:pt x="11699" y="120"/>
                  </a:cubicBezTo>
                  <a:cubicBezTo>
                    <a:pt x="11633" y="120"/>
                    <a:pt x="11568" y="149"/>
                    <a:pt x="11538" y="209"/>
                  </a:cubicBezTo>
                  <a:lnTo>
                    <a:pt x="227" y="209"/>
                  </a:lnTo>
                  <a:cubicBezTo>
                    <a:pt x="1" y="209"/>
                    <a:pt x="1" y="566"/>
                    <a:pt x="227" y="566"/>
                  </a:cubicBezTo>
                  <a:lnTo>
                    <a:pt x="275" y="566"/>
                  </a:lnTo>
                  <a:lnTo>
                    <a:pt x="275" y="4638"/>
                  </a:lnTo>
                  <a:cubicBezTo>
                    <a:pt x="275" y="4760"/>
                    <a:pt x="363" y="4816"/>
                    <a:pt x="450" y="4816"/>
                  </a:cubicBezTo>
                  <a:cubicBezTo>
                    <a:pt x="516" y="4816"/>
                    <a:pt x="582" y="4783"/>
                    <a:pt x="608" y="4721"/>
                  </a:cubicBezTo>
                  <a:lnTo>
                    <a:pt x="12562" y="4721"/>
                  </a:lnTo>
                  <a:cubicBezTo>
                    <a:pt x="12592" y="4793"/>
                    <a:pt x="12663" y="4829"/>
                    <a:pt x="12733" y="4829"/>
                  </a:cubicBezTo>
                  <a:cubicBezTo>
                    <a:pt x="12803" y="4829"/>
                    <a:pt x="12871" y="4793"/>
                    <a:pt x="12895" y="4721"/>
                  </a:cubicBezTo>
                  <a:lnTo>
                    <a:pt x="36017" y="4721"/>
                  </a:lnTo>
                  <a:cubicBezTo>
                    <a:pt x="36047" y="4787"/>
                    <a:pt x="36112" y="4820"/>
                    <a:pt x="36179" y="4820"/>
                  </a:cubicBezTo>
                  <a:cubicBezTo>
                    <a:pt x="36246" y="4820"/>
                    <a:pt x="36315" y="4787"/>
                    <a:pt x="36351" y="4721"/>
                  </a:cubicBezTo>
                  <a:lnTo>
                    <a:pt x="36410" y="4721"/>
                  </a:lnTo>
                  <a:cubicBezTo>
                    <a:pt x="36672" y="4710"/>
                    <a:pt x="36672" y="4352"/>
                    <a:pt x="36434" y="4352"/>
                  </a:cubicBezTo>
                  <a:lnTo>
                    <a:pt x="36386" y="4352"/>
                  </a:lnTo>
                  <a:lnTo>
                    <a:pt x="36386" y="161"/>
                  </a:lnTo>
                  <a:cubicBezTo>
                    <a:pt x="36386" y="54"/>
                    <a:pt x="36297" y="1"/>
                    <a:pt x="36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28;p23"/>
            <p:cNvSpPr/>
            <p:nvPr/>
          </p:nvSpPr>
          <p:spPr>
            <a:xfrm>
              <a:off x="4097875" y="3315769"/>
              <a:ext cx="23074" cy="85299"/>
            </a:xfrm>
            <a:custGeom>
              <a:avLst/>
              <a:gdLst/>
              <a:ahLst/>
              <a:cxnLst/>
              <a:rect l="l" t="t" r="r" b="b"/>
              <a:pathLst>
                <a:path w="917" h="3379" extrusionOk="0">
                  <a:moveTo>
                    <a:pt x="733" y="1"/>
                  </a:moveTo>
                  <a:cubicBezTo>
                    <a:pt x="662" y="1"/>
                    <a:pt x="592" y="42"/>
                    <a:pt x="571" y="137"/>
                  </a:cubicBezTo>
                  <a:cubicBezTo>
                    <a:pt x="440" y="708"/>
                    <a:pt x="261" y="1292"/>
                    <a:pt x="59" y="1840"/>
                  </a:cubicBezTo>
                  <a:cubicBezTo>
                    <a:pt x="1" y="1977"/>
                    <a:pt x="106" y="2067"/>
                    <a:pt x="217" y="2067"/>
                  </a:cubicBezTo>
                  <a:cubicBezTo>
                    <a:pt x="287" y="2067"/>
                    <a:pt x="360" y="2030"/>
                    <a:pt x="392" y="1947"/>
                  </a:cubicBezTo>
                  <a:cubicBezTo>
                    <a:pt x="452" y="1780"/>
                    <a:pt x="511" y="1637"/>
                    <a:pt x="559" y="1470"/>
                  </a:cubicBezTo>
                  <a:lnTo>
                    <a:pt x="559" y="3209"/>
                  </a:lnTo>
                  <a:cubicBezTo>
                    <a:pt x="559" y="3322"/>
                    <a:pt x="648" y="3378"/>
                    <a:pt x="737" y="3378"/>
                  </a:cubicBezTo>
                  <a:cubicBezTo>
                    <a:pt x="827" y="3378"/>
                    <a:pt x="916" y="3322"/>
                    <a:pt x="916" y="3209"/>
                  </a:cubicBezTo>
                  <a:lnTo>
                    <a:pt x="916" y="173"/>
                  </a:lnTo>
                  <a:cubicBezTo>
                    <a:pt x="916" y="66"/>
                    <a:pt x="823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29;p23"/>
            <p:cNvSpPr/>
            <p:nvPr/>
          </p:nvSpPr>
          <p:spPr>
            <a:xfrm>
              <a:off x="4135946" y="3311158"/>
              <a:ext cx="32303" cy="77231"/>
            </a:xfrm>
            <a:custGeom>
              <a:avLst/>
              <a:gdLst/>
              <a:ahLst/>
              <a:cxnLst/>
              <a:rect l="l" t="t" r="r" b="b"/>
              <a:pathLst>
                <a:path w="1263" h="3108" extrusionOk="0">
                  <a:moveTo>
                    <a:pt x="584" y="425"/>
                  </a:moveTo>
                  <a:cubicBezTo>
                    <a:pt x="810" y="651"/>
                    <a:pt x="869" y="1021"/>
                    <a:pt x="881" y="1318"/>
                  </a:cubicBezTo>
                  <a:cubicBezTo>
                    <a:pt x="893" y="1556"/>
                    <a:pt x="881" y="1806"/>
                    <a:pt x="834" y="2045"/>
                  </a:cubicBezTo>
                  <a:lnTo>
                    <a:pt x="750" y="2449"/>
                  </a:lnTo>
                  <a:cubicBezTo>
                    <a:pt x="715" y="2545"/>
                    <a:pt x="703" y="2628"/>
                    <a:pt x="643" y="2687"/>
                  </a:cubicBezTo>
                  <a:cubicBezTo>
                    <a:pt x="606" y="2732"/>
                    <a:pt x="575" y="2750"/>
                    <a:pt x="549" y="2750"/>
                  </a:cubicBezTo>
                  <a:cubicBezTo>
                    <a:pt x="450" y="2750"/>
                    <a:pt x="424" y="2484"/>
                    <a:pt x="405" y="2390"/>
                  </a:cubicBezTo>
                  <a:cubicBezTo>
                    <a:pt x="381" y="2164"/>
                    <a:pt x="357" y="1925"/>
                    <a:pt x="357" y="1711"/>
                  </a:cubicBezTo>
                  <a:cubicBezTo>
                    <a:pt x="357" y="1271"/>
                    <a:pt x="453" y="842"/>
                    <a:pt x="584" y="425"/>
                  </a:cubicBezTo>
                  <a:close/>
                  <a:moveTo>
                    <a:pt x="575" y="0"/>
                  </a:moveTo>
                  <a:cubicBezTo>
                    <a:pt x="532" y="0"/>
                    <a:pt x="490" y="19"/>
                    <a:pt x="453" y="56"/>
                  </a:cubicBezTo>
                  <a:cubicBezTo>
                    <a:pt x="393" y="56"/>
                    <a:pt x="334" y="92"/>
                    <a:pt x="298" y="175"/>
                  </a:cubicBezTo>
                  <a:cubicBezTo>
                    <a:pt x="131" y="628"/>
                    <a:pt x="36" y="1104"/>
                    <a:pt x="12" y="1580"/>
                  </a:cubicBezTo>
                  <a:cubicBezTo>
                    <a:pt x="0" y="1842"/>
                    <a:pt x="12" y="2080"/>
                    <a:pt x="48" y="2330"/>
                  </a:cubicBezTo>
                  <a:cubicBezTo>
                    <a:pt x="72" y="2521"/>
                    <a:pt x="72" y="2771"/>
                    <a:pt x="191" y="2937"/>
                  </a:cubicBezTo>
                  <a:cubicBezTo>
                    <a:pt x="275" y="3052"/>
                    <a:pt x="393" y="3108"/>
                    <a:pt x="518" y="3108"/>
                  </a:cubicBezTo>
                  <a:cubicBezTo>
                    <a:pt x="587" y="3108"/>
                    <a:pt x="658" y="3091"/>
                    <a:pt x="727" y="3057"/>
                  </a:cubicBezTo>
                  <a:cubicBezTo>
                    <a:pt x="929" y="2973"/>
                    <a:pt x="1012" y="2783"/>
                    <a:pt x="1072" y="2580"/>
                  </a:cubicBezTo>
                  <a:cubicBezTo>
                    <a:pt x="1215" y="2116"/>
                    <a:pt x="1262" y="1616"/>
                    <a:pt x="1227" y="1140"/>
                  </a:cubicBezTo>
                  <a:cubicBezTo>
                    <a:pt x="1179" y="711"/>
                    <a:pt x="1024" y="282"/>
                    <a:pt x="655" y="20"/>
                  </a:cubicBezTo>
                  <a:cubicBezTo>
                    <a:pt x="628" y="7"/>
                    <a:pt x="602" y="0"/>
                    <a:pt x="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0;p23"/>
            <p:cNvSpPr/>
            <p:nvPr/>
          </p:nvSpPr>
          <p:spPr>
            <a:xfrm>
              <a:off x="4175172" y="3304242"/>
              <a:ext cx="36918" cy="76078"/>
            </a:xfrm>
            <a:custGeom>
              <a:avLst/>
              <a:gdLst/>
              <a:ahLst/>
              <a:cxnLst/>
              <a:rect l="l" t="t" r="r" b="b"/>
              <a:pathLst>
                <a:path w="1477" h="3057" extrusionOk="0">
                  <a:moveTo>
                    <a:pt x="529" y="1"/>
                  </a:moveTo>
                  <a:cubicBezTo>
                    <a:pt x="371" y="1"/>
                    <a:pt x="215" y="53"/>
                    <a:pt x="83" y="171"/>
                  </a:cubicBezTo>
                  <a:cubicBezTo>
                    <a:pt x="0" y="255"/>
                    <a:pt x="24" y="410"/>
                    <a:pt x="107" y="457"/>
                  </a:cubicBezTo>
                  <a:cubicBezTo>
                    <a:pt x="179" y="493"/>
                    <a:pt x="238" y="517"/>
                    <a:pt x="322" y="564"/>
                  </a:cubicBezTo>
                  <a:cubicBezTo>
                    <a:pt x="348" y="578"/>
                    <a:pt x="374" y="583"/>
                    <a:pt x="399" y="583"/>
                  </a:cubicBezTo>
                  <a:cubicBezTo>
                    <a:pt x="508" y="583"/>
                    <a:pt x="593" y="471"/>
                    <a:pt x="583" y="374"/>
                  </a:cubicBezTo>
                  <a:lnTo>
                    <a:pt x="583" y="374"/>
                  </a:lnTo>
                  <a:cubicBezTo>
                    <a:pt x="643" y="386"/>
                    <a:pt x="691" y="398"/>
                    <a:pt x="750" y="433"/>
                  </a:cubicBezTo>
                  <a:cubicBezTo>
                    <a:pt x="929" y="517"/>
                    <a:pt x="1000" y="695"/>
                    <a:pt x="1036" y="886"/>
                  </a:cubicBezTo>
                  <a:cubicBezTo>
                    <a:pt x="1119" y="1302"/>
                    <a:pt x="1000" y="1803"/>
                    <a:pt x="857" y="2184"/>
                  </a:cubicBezTo>
                  <a:cubicBezTo>
                    <a:pt x="810" y="2303"/>
                    <a:pt x="762" y="2410"/>
                    <a:pt x="703" y="2517"/>
                  </a:cubicBezTo>
                  <a:cubicBezTo>
                    <a:pt x="679" y="2576"/>
                    <a:pt x="631" y="2696"/>
                    <a:pt x="560" y="2707"/>
                  </a:cubicBezTo>
                  <a:cubicBezTo>
                    <a:pt x="553" y="2708"/>
                    <a:pt x="547" y="2709"/>
                    <a:pt x="541" y="2709"/>
                  </a:cubicBezTo>
                  <a:cubicBezTo>
                    <a:pt x="379" y="2709"/>
                    <a:pt x="357" y="2417"/>
                    <a:pt x="357" y="2303"/>
                  </a:cubicBezTo>
                  <a:cubicBezTo>
                    <a:pt x="357" y="1814"/>
                    <a:pt x="476" y="1326"/>
                    <a:pt x="655" y="862"/>
                  </a:cubicBezTo>
                  <a:cubicBezTo>
                    <a:pt x="706" y="725"/>
                    <a:pt x="598" y="640"/>
                    <a:pt x="490" y="640"/>
                  </a:cubicBezTo>
                  <a:cubicBezTo>
                    <a:pt x="420" y="640"/>
                    <a:pt x="350" y="675"/>
                    <a:pt x="322" y="755"/>
                  </a:cubicBezTo>
                  <a:cubicBezTo>
                    <a:pt x="143" y="1231"/>
                    <a:pt x="24" y="1755"/>
                    <a:pt x="0" y="2255"/>
                  </a:cubicBezTo>
                  <a:cubicBezTo>
                    <a:pt x="0" y="2481"/>
                    <a:pt x="24" y="2731"/>
                    <a:pt x="202" y="2898"/>
                  </a:cubicBezTo>
                  <a:cubicBezTo>
                    <a:pt x="293" y="2996"/>
                    <a:pt x="418" y="3056"/>
                    <a:pt x="542" y="3056"/>
                  </a:cubicBezTo>
                  <a:cubicBezTo>
                    <a:pt x="614" y="3056"/>
                    <a:pt x="685" y="3037"/>
                    <a:pt x="750" y="2993"/>
                  </a:cubicBezTo>
                  <a:cubicBezTo>
                    <a:pt x="941" y="2874"/>
                    <a:pt x="1036" y="2636"/>
                    <a:pt x="1119" y="2422"/>
                  </a:cubicBezTo>
                  <a:cubicBezTo>
                    <a:pt x="1215" y="2195"/>
                    <a:pt x="1298" y="1957"/>
                    <a:pt x="1345" y="1707"/>
                  </a:cubicBezTo>
                  <a:cubicBezTo>
                    <a:pt x="1429" y="1279"/>
                    <a:pt x="1476" y="755"/>
                    <a:pt x="1226" y="386"/>
                  </a:cubicBezTo>
                  <a:cubicBezTo>
                    <a:pt x="1069" y="153"/>
                    <a:pt x="797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1;p23"/>
            <p:cNvSpPr/>
            <p:nvPr/>
          </p:nvSpPr>
          <p:spPr>
            <a:xfrm>
              <a:off x="4230549" y="3342281"/>
              <a:ext cx="47302" cy="32275"/>
            </a:xfrm>
            <a:custGeom>
              <a:avLst/>
              <a:gdLst/>
              <a:ahLst/>
              <a:cxnLst/>
              <a:rect l="l" t="t" r="r" b="b"/>
              <a:pathLst>
                <a:path w="1870" h="1272" extrusionOk="0">
                  <a:moveTo>
                    <a:pt x="1044" y="1"/>
                  </a:moveTo>
                  <a:cubicBezTo>
                    <a:pt x="906" y="1"/>
                    <a:pt x="771" y="72"/>
                    <a:pt x="679" y="163"/>
                  </a:cubicBezTo>
                  <a:cubicBezTo>
                    <a:pt x="608" y="235"/>
                    <a:pt x="560" y="306"/>
                    <a:pt x="513" y="414"/>
                  </a:cubicBezTo>
                  <a:cubicBezTo>
                    <a:pt x="441" y="354"/>
                    <a:pt x="370" y="342"/>
                    <a:pt x="274" y="342"/>
                  </a:cubicBezTo>
                  <a:cubicBezTo>
                    <a:pt x="251" y="342"/>
                    <a:pt x="215" y="354"/>
                    <a:pt x="191" y="366"/>
                  </a:cubicBezTo>
                  <a:cubicBezTo>
                    <a:pt x="120" y="378"/>
                    <a:pt x="60" y="425"/>
                    <a:pt x="36" y="497"/>
                  </a:cubicBezTo>
                  <a:cubicBezTo>
                    <a:pt x="1" y="735"/>
                    <a:pt x="24" y="949"/>
                    <a:pt x="132" y="1176"/>
                  </a:cubicBezTo>
                  <a:cubicBezTo>
                    <a:pt x="158" y="1233"/>
                    <a:pt x="212" y="1257"/>
                    <a:pt x="268" y="1257"/>
                  </a:cubicBezTo>
                  <a:cubicBezTo>
                    <a:pt x="365" y="1257"/>
                    <a:pt x="468" y="1185"/>
                    <a:pt x="453" y="1080"/>
                  </a:cubicBezTo>
                  <a:lnTo>
                    <a:pt x="453" y="818"/>
                  </a:lnTo>
                  <a:cubicBezTo>
                    <a:pt x="493" y="859"/>
                    <a:pt x="549" y="880"/>
                    <a:pt x="603" y="880"/>
                  </a:cubicBezTo>
                  <a:cubicBezTo>
                    <a:pt x="676" y="880"/>
                    <a:pt x="747" y="841"/>
                    <a:pt x="774" y="759"/>
                  </a:cubicBezTo>
                  <a:cubicBezTo>
                    <a:pt x="798" y="652"/>
                    <a:pt x="834" y="521"/>
                    <a:pt x="917" y="425"/>
                  </a:cubicBezTo>
                  <a:cubicBezTo>
                    <a:pt x="953" y="402"/>
                    <a:pt x="977" y="378"/>
                    <a:pt x="1024" y="366"/>
                  </a:cubicBezTo>
                  <a:lnTo>
                    <a:pt x="1072" y="366"/>
                  </a:lnTo>
                  <a:cubicBezTo>
                    <a:pt x="1072" y="366"/>
                    <a:pt x="1084" y="366"/>
                    <a:pt x="1096" y="378"/>
                  </a:cubicBezTo>
                  <a:cubicBezTo>
                    <a:pt x="1144" y="414"/>
                    <a:pt x="1155" y="473"/>
                    <a:pt x="1191" y="521"/>
                  </a:cubicBezTo>
                  <a:cubicBezTo>
                    <a:pt x="1227" y="592"/>
                    <a:pt x="1263" y="664"/>
                    <a:pt x="1310" y="735"/>
                  </a:cubicBezTo>
                  <a:lnTo>
                    <a:pt x="1525" y="1187"/>
                  </a:lnTo>
                  <a:cubicBezTo>
                    <a:pt x="1556" y="1242"/>
                    <a:pt x="1618" y="1271"/>
                    <a:pt x="1677" y="1271"/>
                  </a:cubicBezTo>
                  <a:cubicBezTo>
                    <a:pt x="1708" y="1271"/>
                    <a:pt x="1738" y="1263"/>
                    <a:pt x="1763" y="1247"/>
                  </a:cubicBezTo>
                  <a:cubicBezTo>
                    <a:pt x="1858" y="1199"/>
                    <a:pt x="1870" y="1080"/>
                    <a:pt x="1822" y="1009"/>
                  </a:cubicBezTo>
                  <a:cubicBezTo>
                    <a:pt x="1739" y="830"/>
                    <a:pt x="1632" y="640"/>
                    <a:pt x="1536" y="461"/>
                  </a:cubicBezTo>
                  <a:cubicBezTo>
                    <a:pt x="1453" y="271"/>
                    <a:pt x="1382" y="104"/>
                    <a:pt x="1167" y="21"/>
                  </a:cubicBezTo>
                  <a:cubicBezTo>
                    <a:pt x="1127" y="7"/>
                    <a:pt x="108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2;p23"/>
            <p:cNvSpPr/>
            <p:nvPr/>
          </p:nvSpPr>
          <p:spPr>
            <a:xfrm>
              <a:off x="4269775" y="3281188"/>
              <a:ext cx="42687" cy="36886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1119" y="1"/>
                  </a:moveTo>
                  <a:cubicBezTo>
                    <a:pt x="1044" y="1"/>
                    <a:pt x="991" y="54"/>
                    <a:pt x="953" y="130"/>
                  </a:cubicBezTo>
                  <a:cubicBezTo>
                    <a:pt x="929" y="237"/>
                    <a:pt x="893" y="309"/>
                    <a:pt x="846" y="392"/>
                  </a:cubicBezTo>
                  <a:lnTo>
                    <a:pt x="846" y="404"/>
                  </a:lnTo>
                  <a:cubicBezTo>
                    <a:pt x="655" y="321"/>
                    <a:pt x="441" y="225"/>
                    <a:pt x="250" y="154"/>
                  </a:cubicBezTo>
                  <a:cubicBezTo>
                    <a:pt x="238" y="150"/>
                    <a:pt x="224" y="149"/>
                    <a:pt x="211" y="149"/>
                  </a:cubicBezTo>
                  <a:cubicBezTo>
                    <a:pt x="136" y="149"/>
                    <a:pt x="56" y="202"/>
                    <a:pt x="36" y="273"/>
                  </a:cubicBezTo>
                  <a:cubicBezTo>
                    <a:pt x="0" y="380"/>
                    <a:pt x="60" y="463"/>
                    <a:pt x="143" y="499"/>
                  </a:cubicBezTo>
                  <a:cubicBezTo>
                    <a:pt x="334" y="559"/>
                    <a:pt x="512" y="630"/>
                    <a:pt x="679" y="725"/>
                  </a:cubicBezTo>
                  <a:cubicBezTo>
                    <a:pt x="643" y="797"/>
                    <a:pt x="607" y="856"/>
                    <a:pt x="560" y="928"/>
                  </a:cubicBezTo>
                  <a:lnTo>
                    <a:pt x="476" y="1059"/>
                  </a:lnTo>
                  <a:cubicBezTo>
                    <a:pt x="465" y="1083"/>
                    <a:pt x="441" y="1106"/>
                    <a:pt x="429" y="1118"/>
                  </a:cubicBezTo>
                  <a:lnTo>
                    <a:pt x="405" y="1154"/>
                  </a:lnTo>
                  <a:lnTo>
                    <a:pt x="393" y="1166"/>
                  </a:lnTo>
                  <a:cubicBezTo>
                    <a:pt x="334" y="1237"/>
                    <a:pt x="310" y="1345"/>
                    <a:pt x="393" y="1416"/>
                  </a:cubicBezTo>
                  <a:cubicBezTo>
                    <a:pt x="425" y="1448"/>
                    <a:pt x="478" y="1470"/>
                    <a:pt x="530" y="1470"/>
                  </a:cubicBezTo>
                  <a:cubicBezTo>
                    <a:pt x="573" y="1470"/>
                    <a:pt x="616" y="1454"/>
                    <a:pt x="643" y="1416"/>
                  </a:cubicBezTo>
                  <a:cubicBezTo>
                    <a:pt x="774" y="1261"/>
                    <a:pt x="893" y="1083"/>
                    <a:pt x="1000" y="904"/>
                  </a:cubicBezTo>
                  <a:cubicBezTo>
                    <a:pt x="1143" y="952"/>
                    <a:pt x="1298" y="1035"/>
                    <a:pt x="1429" y="1130"/>
                  </a:cubicBezTo>
                  <a:cubicBezTo>
                    <a:pt x="1452" y="1149"/>
                    <a:pt x="1479" y="1157"/>
                    <a:pt x="1507" y="1157"/>
                  </a:cubicBezTo>
                  <a:cubicBezTo>
                    <a:pt x="1569" y="1157"/>
                    <a:pt x="1635" y="1119"/>
                    <a:pt x="1667" y="1071"/>
                  </a:cubicBezTo>
                  <a:cubicBezTo>
                    <a:pt x="1715" y="975"/>
                    <a:pt x="1679" y="868"/>
                    <a:pt x="1608" y="833"/>
                  </a:cubicBezTo>
                  <a:cubicBezTo>
                    <a:pt x="1453" y="737"/>
                    <a:pt x="1310" y="642"/>
                    <a:pt x="1155" y="571"/>
                  </a:cubicBezTo>
                  <a:cubicBezTo>
                    <a:pt x="1203" y="463"/>
                    <a:pt x="1262" y="344"/>
                    <a:pt x="1298" y="237"/>
                  </a:cubicBezTo>
                  <a:cubicBezTo>
                    <a:pt x="1322" y="142"/>
                    <a:pt x="1262" y="35"/>
                    <a:pt x="1179" y="11"/>
                  </a:cubicBezTo>
                  <a:cubicBezTo>
                    <a:pt x="1157" y="4"/>
                    <a:pt x="1137" y="1"/>
                    <a:pt x="1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3;p23"/>
            <p:cNvSpPr/>
            <p:nvPr/>
          </p:nvSpPr>
          <p:spPr>
            <a:xfrm>
              <a:off x="4303232" y="3222401"/>
              <a:ext cx="36918" cy="42649"/>
            </a:xfrm>
            <a:custGeom>
              <a:avLst/>
              <a:gdLst/>
              <a:ahLst/>
              <a:cxnLst/>
              <a:rect l="l" t="t" r="r" b="b"/>
              <a:pathLst>
                <a:path w="1490" h="1704" extrusionOk="0">
                  <a:moveTo>
                    <a:pt x="465" y="1"/>
                  </a:moveTo>
                  <a:cubicBezTo>
                    <a:pt x="436" y="1"/>
                    <a:pt x="408" y="8"/>
                    <a:pt x="382" y="24"/>
                  </a:cubicBezTo>
                  <a:cubicBezTo>
                    <a:pt x="287" y="72"/>
                    <a:pt x="203" y="119"/>
                    <a:pt x="108" y="167"/>
                  </a:cubicBezTo>
                  <a:cubicBezTo>
                    <a:pt x="25" y="215"/>
                    <a:pt x="1" y="334"/>
                    <a:pt x="48" y="417"/>
                  </a:cubicBezTo>
                  <a:cubicBezTo>
                    <a:pt x="78" y="468"/>
                    <a:pt x="134" y="493"/>
                    <a:pt x="190" y="493"/>
                  </a:cubicBezTo>
                  <a:cubicBezTo>
                    <a:pt x="224" y="493"/>
                    <a:pt x="259" y="483"/>
                    <a:pt x="287" y="465"/>
                  </a:cubicBezTo>
                  <a:cubicBezTo>
                    <a:pt x="298" y="453"/>
                    <a:pt x="334" y="453"/>
                    <a:pt x="346" y="441"/>
                  </a:cubicBezTo>
                  <a:lnTo>
                    <a:pt x="346" y="441"/>
                  </a:lnTo>
                  <a:cubicBezTo>
                    <a:pt x="406" y="786"/>
                    <a:pt x="382" y="1120"/>
                    <a:pt x="239" y="1453"/>
                  </a:cubicBezTo>
                  <a:cubicBezTo>
                    <a:pt x="215" y="1536"/>
                    <a:pt x="287" y="1655"/>
                    <a:pt x="358" y="1679"/>
                  </a:cubicBezTo>
                  <a:cubicBezTo>
                    <a:pt x="480" y="1696"/>
                    <a:pt x="601" y="1704"/>
                    <a:pt x="720" y="1704"/>
                  </a:cubicBezTo>
                  <a:cubicBezTo>
                    <a:pt x="936" y="1704"/>
                    <a:pt x="1146" y="1678"/>
                    <a:pt x="1346" y="1632"/>
                  </a:cubicBezTo>
                  <a:cubicBezTo>
                    <a:pt x="1430" y="1608"/>
                    <a:pt x="1489" y="1501"/>
                    <a:pt x="1465" y="1405"/>
                  </a:cubicBezTo>
                  <a:cubicBezTo>
                    <a:pt x="1435" y="1335"/>
                    <a:pt x="1370" y="1281"/>
                    <a:pt x="1286" y="1281"/>
                  </a:cubicBezTo>
                  <a:cubicBezTo>
                    <a:pt x="1271" y="1281"/>
                    <a:pt x="1255" y="1283"/>
                    <a:pt x="1239" y="1286"/>
                  </a:cubicBezTo>
                  <a:cubicBezTo>
                    <a:pt x="1090" y="1323"/>
                    <a:pt x="942" y="1353"/>
                    <a:pt x="787" y="1353"/>
                  </a:cubicBezTo>
                  <a:cubicBezTo>
                    <a:pt x="744" y="1353"/>
                    <a:pt x="700" y="1351"/>
                    <a:pt x="656" y="1346"/>
                  </a:cubicBezTo>
                  <a:cubicBezTo>
                    <a:pt x="775" y="953"/>
                    <a:pt x="763" y="512"/>
                    <a:pt x="644" y="131"/>
                  </a:cubicBezTo>
                  <a:cubicBezTo>
                    <a:pt x="618" y="53"/>
                    <a:pt x="541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4;p23"/>
            <p:cNvSpPr/>
            <p:nvPr/>
          </p:nvSpPr>
          <p:spPr>
            <a:xfrm>
              <a:off x="4101336" y="3440260"/>
              <a:ext cx="192667" cy="9222"/>
            </a:xfrm>
            <a:custGeom>
              <a:avLst/>
              <a:gdLst/>
              <a:ahLst/>
              <a:cxnLst/>
              <a:rect l="l" t="t" r="r" b="b"/>
              <a:pathLst>
                <a:path w="7716" h="358" extrusionOk="0">
                  <a:moveTo>
                    <a:pt x="238" y="1"/>
                  </a:moveTo>
                  <a:cubicBezTo>
                    <a:pt x="0" y="13"/>
                    <a:pt x="0" y="358"/>
                    <a:pt x="238" y="358"/>
                  </a:cubicBezTo>
                  <a:lnTo>
                    <a:pt x="7489" y="358"/>
                  </a:lnTo>
                  <a:cubicBezTo>
                    <a:pt x="7716" y="358"/>
                    <a:pt x="7716" y="1"/>
                    <a:pt x="7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5;p23"/>
            <p:cNvSpPr/>
            <p:nvPr/>
          </p:nvSpPr>
          <p:spPr>
            <a:xfrm>
              <a:off x="4101336" y="3472535"/>
              <a:ext cx="91142" cy="9222"/>
            </a:xfrm>
            <a:custGeom>
              <a:avLst/>
              <a:gdLst/>
              <a:ahLst/>
              <a:cxnLst/>
              <a:rect l="l" t="t" r="r" b="b"/>
              <a:pathLst>
                <a:path w="3644" h="358" extrusionOk="0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3417" y="358"/>
                  </a:lnTo>
                  <a:cubicBezTo>
                    <a:pt x="3644" y="346"/>
                    <a:pt x="3644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36;p23"/>
            <p:cNvSpPr/>
            <p:nvPr/>
          </p:nvSpPr>
          <p:spPr>
            <a:xfrm>
              <a:off x="3210687" y="3459856"/>
              <a:ext cx="43840" cy="50719"/>
            </a:xfrm>
            <a:custGeom>
              <a:avLst/>
              <a:gdLst/>
              <a:ahLst/>
              <a:cxnLst/>
              <a:rect l="l" t="t" r="r" b="b"/>
              <a:pathLst>
                <a:path w="1787" h="2027" extrusionOk="0">
                  <a:moveTo>
                    <a:pt x="1057" y="1"/>
                  </a:moveTo>
                  <a:cubicBezTo>
                    <a:pt x="1014" y="1"/>
                    <a:pt x="971" y="5"/>
                    <a:pt x="930" y="13"/>
                  </a:cubicBezTo>
                  <a:cubicBezTo>
                    <a:pt x="656" y="60"/>
                    <a:pt x="453" y="275"/>
                    <a:pt x="346" y="501"/>
                  </a:cubicBezTo>
                  <a:cubicBezTo>
                    <a:pt x="120" y="965"/>
                    <a:pt x="1" y="1727"/>
                    <a:pt x="596" y="1953"/>
                  </a:cubicBezTo>
                  <a:cubicBezTo>
                    <a:pt x="727" y="2005"/>
                    <a:pt x="867" y="2027"/>
                    <a:pt x="1007" y="2027"/>
                  </a:cubicBezTo>
                  <a:cubicBezTo>
                    <a:pt x="1226" y="2027"/>
                    <a:pt x="1448" y="1973"/>
                    <a:pt x="1644" y="1894"/>
                  </a:cubicBezTo>
                  <a:cubicBezTo>
                    <a:pt x="1727" y="1858"/>
                    <a:pt x="1787" y="1775"/>
                    <a:pt x="1763" y="1668"/>
                  </a:cubicBezTo>
                  <a:cubicBezTo>
                    <a:pt x="1732" y="1606"/>
                    <a:pt x="1648" y="1544"/>
                    <a:pt x="1571" y="1544"/>
                  </a:cubicBezTo>
                  <a:cubicBezTo>
                    <a:pt x="1560" y="1544"/>
                    <a:pt x="1548" y="1545"/>
                    <a:pt x="1537" y="1548"/>
                  </a:cubicBezTo>
                  <a:cubicBezTo>
                    <a:pt x="1365" y="1625"/>
                    <a:pt x="1179" y="1663"/>
                    <a:pt x="989" y="1663"/>
                  </a:cubicBezTo>
                  <a:cubicBezTo>
                    <a:pt x="942" y="1663"/>
                    <a:pt x="894" y="1660"/>
                    <a:pt x="846" y="1656"/>
                  </a:cubicBezTo>
                  <a:cubicBezTo>
                    <a:pt x="763" y="1644"/>
                    <a:pt x="656" y="1608"/>
                    <a:pt x="596" y="1548"/>
                  </a:cubicBezTo>
                  <a:cubicBezTo>
                    <a:pt x="549" y="1501"/>
                    <a:pt x="525" y="1429"/>
                    <a:pt x="513" y="1346"/>
                  </a:cubicBezTo>
                  <a:cubicBezTo>
                    <a:pt x="477" y="1179"/>
                    <a:pt x="537" y="989"/>
                    <a:pt x="596" y="810"/>
                  </a:cubicBezTo>
                  <a:cubicBezTo>
                    <a:pt x="656" y="644"/>
                    <a:pt x="763" y="453"/>
                    <a:pt x="906" y="394"/>
                  </a:cubicBezTo>
                  <a:cubicBezTo>
                    <a:pt x="930" y="370"/>
                    <a:pt x="1001" y="358"/>
                    <a:pt x="1013" y="358"/>
                  </a:cubicBezTo>
                  <a:lnTo>
                    <a:pt x="1120" y="358"/>
                  </a:lnTo>
                  <a:cubicBezTo>
                    <a:pt x="1156" y="370"/>
                    <a:pt x="1180" y="370"/>
                    <a:pt x="1227" y="405"/>
                  </a:cubicBezTo>
                  <a:cubicBezTo>
                    <a:pt x="1251" y="417"/>
                    <a:pt x="1263" y="441"/>
                    <a:pt x="1287" y="477"/>
                  </a:cubicBezTo>
                  <a:cubicBezTo>
                    <a:pt x="1317" y="541"/>
                    <a:pt x="1370" y="568"/>
                    <a:pt x="1425" y="568"/>
                  </a:cubicBezTo>
                  <a:cubicBezTo>
                    <a:pt x="1543" y="568"/>
                    <a:pt x="1669" y="444"/>
                    <a:pt x="1596" y="298"/>
                  </a:cubicBezTo>
                  <a:cubicBezTo>
                    <a:pt x="1487" y="100"/>
                    <a:pt x="1271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37;p23"/>
            <p:cNvSpPr/>
            <p:nvPr/>
          </p:nvSpPr>
          <p:spPr>
            <a:xfrm>
              <a:off x="3276448" y="3455245"/>
              <a:ext cx="51916" cy="49566"/>
            </a:xfrm>
            <a:custGeom>
              <a:avLst/>
              <a:gdLst/>
              <a:ahLst/>
              <a:cxnLst/>
              <a:rect l="l" t="t" r="r" b="b"/>
              <a:pathLst>
                <a:path w="2048" h="2000" extrusionOk="0">
                  <a:moveTo>
                    <a:pt x="518" y="1"/>
                  </a:moveTo>
                  <a:cubicBezTo>
                    <a:pt x="445" y="1"/>
                    <a:pt x="367" y="54"/>
                    <a:pt x="357" y="130"/>
                  </a:cubicBezTo>
                  <a:cubicBezTo>
                    <a:pt x="321" y="321"/>
                    <a:pt x="298" y="535"/>
                    <a:pt x="262" y="737"/>
                  </a:cubicBezTo>
                  <a:lnTo>
                    <a:pt x="214" y="737"/>
                  </a:lnTo>
                  <a:cubicBezTo>
                    <a:pt x="0" y="737"/>
                    <a:pt x="0" y="1095"/>
                    <a:pt x="214" y="1095"/>
                  </a:cubicBezTo>
                  <a:cubicBezTo>
                    <a:pt x="191" y="1333"/>
                    <a:pt x="179" y="1583"/>
                    <a:pt x="155" y="1821"/>
                  </a:cubicBezTo>
                  <a:cubicBezTo>
                    <a:pt x="155" y="1916"/>
                    <a:pt x="250" y="1999"/>
                    <a:pt x="333" y="1999"/>
                  </a:cubicBezTo>
                  <a:cubicBezTo>
                    <a:pt x="441" y="1999"/>
                    <a:pt x="512" y="1928"/>
                    <a:pt x="512" y="1821"/>
                  </a:cubicBezTo>
                  <a:cubicBezTo>
                    <a:pt x="536" y="1583"/>
                    <a:pt x="548" y="1333"/>
                    <a:pt x="572" y="1095"/>
                  </a:cubicBezTo>
                  <a:lnTo>
                    <a:pt x="1631" y="1095"/>
                  </a:lnTo>
                  <a:lnTo>
                    <a:pt x="1631" y="1821"/>
                  </a:lnTo>
                  <a:cubicBezTo>
                    <a:pt x="1631" y="1934"/>
                    <a:pt x="1720" y="1991"/>
                    <a:pt x="1810" y="1991"/>
                  </a:cubicBezTo>
                  <a:cubicBezTo>
                    <a:pt x="1899" y="1991"/>
                    <a:pt x="1988" y="1934"/>
                    <a:pt x="1988" y="1821"/>
                  </a:cubicBezTo>
                  <a:lnTo>
                    <a:pt x="1988" y="1047"/>
                  </a:lnTo>
                  <a:cubicBezTo>
                    <a:pt x="2048" y="976"/>
                    <a:pt x="2048" y="857"/>
                    <a:pt x="1988" y="797"/>
                  </a:cubicBezTo>
                  <a:lnTo>
                    <a:pt x="1988" y="356"/>
                  </a:lnTo>
                  <a:cubicBezTo>
                    <a:pt x="1988" y="243"/>
                    <a:pt x="1899" y="187"/>
                    <a:pt x="1810" y="187"/>
                  </a:cubicBezTo>
                  <a:cubicBezTo>
                    <a:pt x="1720" y="187"/>
                    <a:pt x="1631" y="243"/>
                    <a:pt x="1631" y="356"/>
                  </a:cubicBezTo>
                  <a:lnTo>
                    <a:pt x="1631" y="737"/>
                  </a:lnTo>
                  <a:lnTo>
                    <a:pt x="619" y="737"/>
                  </a:lnTo>
                  <a:cubicBezTo>
                    <a:pt x="631" y="571"/>
                    <a:pt x="667" y="392"/>
                    <a:pt x="691" y="237"/>
                  </a:cubicBezTo>
                  <a:cubicBezTo>
                    <a:pt x="714" y="142"/>
                    <a:pt x="667" y="35"/>
                    <a:pt x="572" y="11"/>
                  </a:cubicBezTo>
                  <a:cubicBezTo>
                    <a:pt x="555" y="4"/>
                    <a:pt x="537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38;p23"/>
            <p:cNvSpPr/>
            <p:nvPr/>
          </p:nvSpPr>
          <p:spPr>
            <a:xfrm>
              <a:off x="3554487" y="3455245"/>
              <a:ext cx="56531" cy="53024"/>
            </a:xfrm>
            <a:custGeom>
              <a:avLst/>
              <a:gdLst/>
              <a:ahLst/>
              <a:cxnLst/>
              <a:rect l="l" t="t" r="r" b="b"/>
              <a:pathLst>
                <a:path w="2239" h="2105" extrusionOk="0">
                  <a:moveTo>
                    <a:pt x="1929" y="0"/>
                  </a:moveTo>
                  <a:cubicBezTo>
                    <a:pt x="1840" y="0"/>
                    <a:pt x="1751" y="57"/>
                    <a:pt x="1751" y="170"/>
                  </a:cubicBezTo>
                  <a:lnTo>
                    <a:pt x="1751" y="837"/>
                  </a:lnTo>
                  <a:lnTo>
                    <a:pt x="453" y="837"/>
                  </a:lnTo>
                  <a:cubicBezTo>
                    <a:pt x="417" y="837"/>
                    <a:pt x="381" y="848"/>
                    <a:pt x="358" y="884"/>
                  </a:cubicBezTo>
                  <a:lnTo>
                    <a:pt x="358" y="229"/>
                  </a:lnTo>
                  <a:cubicBezTo>
                    <a:pt x="358" y="116"/>
                    <a:pt x="268" y="60"/>
                    <a:pt x="179" y="60"/>
                  </a:cubicBezTo>
                  <a:cubicBezTo>
                    <a:pt x="90" y="60"/>
                    <a:pt x="0" y="116"/>
                    <a:pt x="0" y="229"/>
                  </a:cubicBezTo>
                  <a:lnTo>
                    <a:pt x="0" y="1944"/>
                  </a:lnTo>
                  <a:cubicBezTo>
                    <a:pt x="0" y="2051"/>
                    <a:pt x="90" y="2105"/>
                    <a:pt x="179" y="2105"/>
                  </a:cubicBezTo>
                  <a:cubicBezTo>
                    <a:pt x="268" y="2105"/>
                    <a:pt x="358" y="2051"/>
                    <a:pt x="358" y="1944"/>
                  </a:cubicBezTo>
                  <a:lnTo>
                    <a:pt x="358" y="1158"/>
                  </a:lnTo>
                  <a:cubicBezTo>
                    <a:pt x="381" y="1182"/>
                    <a:pt x="417" y="1206"/>
                    <a:pt x="453" y="1206"/>
                  </a:cubicBezTo>
                  <a:lnTo>
                    <a:pt x="1751" y="1206"/>
                  </a:lnTo>
                  <a:lnTo>
                    <a:pt x="1751" y="1932"/>
                  </a:lnTo>
                  <a:cubicBezTo>
                    <a:pt x="1751" y="2045"/>
                    <a:pt x="1840" y="2102"/>
                    <a:pt x="1929" y="2102"/>
                  </a:cubicBezTo>
                  <a:cubicBezTo>
                    <a:pt x="2018" y="2102"/>
                    <a:pt x="2108" y="2045"/>
                    <a:pt x="2108" y="1932"/>
                  </a:cubicBezTo>
                  <a:lnTo>
                    <a:pt x="2108" y="1194"/>
                  </a:lnTo>
                  <a:cubicBezTo>
                    <a:pt x="2239" y="1122"/>
                    <a:pt x="2239" y="896"/>
                    <a:pt x="2108" y="848"/>
                  </a:cubicBezTo>
                  <a:lnTo>
                    <a:pt x="2108" y="170"/>
                  </a:lnTo>
                  <a:cubicBezTo>
                    <a:pt x="2108" y="57"/>
                    <a:pt x="2018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39;p23"/>
            <p:cNvSpPr/>
            <p:nvPr/>
          </p:nvSpPr>
          <p:spPr>
            <a:xfrm>
              <a:off x="3807145" y="3458703"/>
              <a:ext cx="47301" cy="50719"/>
            </a:xfrm>
            <a:custGeom>
              <a:avLst/>
              <a:gdLst/>
              <a:ahLst/>
              <a:cxnLst/>
              <a:rect l="l" t="t" r="r" b="b"/>
              <a:pathLst>
                <a:path w="1894" h="2046" extrusionOk="0">
                  <a:moveTo>
                    <a:pt x="179" y="0"/>
                  </a:moveTo>
                  <a:cubicBezTo>
                    <a:pt x="90" y="0"/>
                    <a:pt x="1" y="57"/>
                    <a:pt x="1" y="170"/>
                  </a:cubicBezTo>
                  <a:lnTo>
                    <a:pt x="1" y="1884"/>
                  </a:lnTo>
                  <a:cubicBezTo>
                    <a:pt x="1" y="1991"/>
                    <a:pt x="90" y="2045"/>
                    <a:pt x="179" y="2045"/>
                  </a:cubicBezTo>
                  <a:cubicBezTo>
                    <a:pt x="269" y="2045"/>
                    <a:pt x="358" y="1991"/>
                    <a:pt x="358" y="1884"/>
                  </a:cubicBezTo>
                  <a:lnTo>
                    <a:pt x="358" y="1075"/>
                  </a:lnTo>
                  <a:cubicBezTo>
                    <a:pt x="382" y="1075"/>
                    <a:pt x="394" y="1087"/>
                    <a:pt x="406" y="1087"/>
                  </a:cubicBezTo>
                  <a:lnTo>
                    <a:pt x="1537" y="1087"/>
                  </a:lnTo>
                  <a:lnTo>
                    <a:pt x="1537" y="1765"/>
                  </a:lnTo>
                  <a:cubicBezTo>
                    <a:pt x="1537" y="1872"/>
                    <a:pt x="1626" y="1926"/>
                    <a:pt x="1715" y="1926"/>
                  </a:cubicBezTo>
                  <a:cubicBezTo>
                    <a:pt x="1805" y="1926"/>
                    <a:pt x="1894" y="1872"/>
                    <a:pt x="1894" y="1765"/>
                  </a:cubicBezTo>
                  <a:lnTo>
                    <a:pt x="1894" y="229"/>
                  </a:lnTo>
                  <a:cubicBezTo>
                    <a:pt x="1894" y="109"/>
                    <a:pt x="1802" y="49"/>
                    <a:pt x="1712" y="49"/>
                  </a:cubicBezTo>
                  <a:cubicBezTo>
                    <a:pt x="1624" y="49"/>
                    <a:pt x="1537" y="106"/>
                    <a:pt x="1537" y="217"/>
                  </a:cubicBezTo>
                  <a:lnTo>
                    <a:pt x="1537" y="718"/>
                  </a:lnTo>
                  <a:lnTo>
                    <a:pt x="406" y="718"/>
                  </a:lnTo>
                  <a:cubicBezTo>
                    <a:pt x="394" y="718"/>
                    <a:pt x="382" y="718"/>
                    <a:pt x="358" y="729"/>
                  </a:cubicBezTo>
                  <a:lnTo>
                    <a:pt x="358" y="170"/>
                  </a:lnTo>
                  <a:cubicBezTo>
                    <a:pt x="358" y="57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0;p23"/>
            <p:cNvSpPr/>
            <p:nvPr/>
          </p:nvSpPr>
          <p:spPr>
            <a:xfrm>
              <a:off x="3882135" y="34794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1;p23"/>
            <p:cNvSpPr/>
            <p:nvPr/>
          </p:nvSpPr>
          <p:spPr>
            <a:xfrm>
              <a:off x="3872905" y="3470230"/>
              <a:ext cx="31150" cy="43802"/>
            </a:xfrm>
            <a:custGeom>
              <a:avLst/>
              <a:gdLst/>
              <a:ahLst/>
              <a:cxnLst/>
              <a:rect l="l" t="t" r="r" b="b"/>
              <a:pathLst>
                <a:path w="1263" h="1748" extrusionOk="0">
                  <a:moveTo>
                    <a:pt x="369" y="378"/>
                  </a:moveTo>
                  <a:cubicBezTo>
                    <a:pt x="361" y="378"/>
                    <a:pt x="359" y="383"/>
                    <a:pt x="361" y="383"/>
                  </a:cubicBezTo>
                  <a:cubicBezTo>
                    <a:pt x="363" y="383"/>
                    <a:pt x="365" y="382"/>
                    <a:pt x="369" y="378"/>
                  </a:cubicBezTo>
                  <a:close/>
                  <a:moveTo>
                    <a:pt x="366" y="0"/>
                  </a:moveTo>
                  <a:cubicBezTo>
                    <a:pt x="202" y="0"/>
                    <a:pt x="43" y="86"/>
                    <a:pt x="12" y="259"/>
                  </a:cubicBezTo>
                  <a:cubicBezTo>
                    <a:pt x="0" y="354"/>
                    <a:pt x="48" y="449"/>
                    <a:pt x="131" y="485"/>
                  </a:cubicBezTo>
                  <a:cubicBezTo>
                    <a:pt x="144" y="488"/>
                    <a:pt x="157" y="490"/>
                    <a:pt x="170" y="490"/>
                  </a:cubicBezTo>
                  <a:cubicBezTo>
                    <a:pt x="245" y="490"/>
                    <a:pt x="327" y="436"/>
                    <a:pt x="358" y="366"/>
                  </a:cubicBezTo>
                  <a:lnTo>
                    <a:pt x="393" y="366"/>
                  </a:lnTo>
                  <a:cubicBezTo>
                    <a:pt x="393" y="366"/>
                    <a:pt x="405" y="378"/>
                    <a:pt x="393" y="378"/>
                  </a:cubicBezTo>
                  <a:lnTo>
                    <a:pt x="405" y="389"/>
                  </a:lnTo>
                  <a:lnTo>
                    <a:pt x="405" y="413"/>
                  </a:lnTo>
                  <a:cubicBezTo>
                    <a:pt x="405" y="425"/>
                    <a:pt x="417" y="437"/>
                    <a:pt x="417" y="449"/>
                  </a:cubicBezTo>
                  <a:lnTo>
                    <a:pt x="417" y="473"/>
                  </a:lnTo>
                  <a:lnTo>
                    <a:pt x="417" y="509"/>
                  </a:lnTo>
                  <a:lnTo>
                    <a:pt x="417" y="616"/>
                  </a:lnTo>
                  <a:cubicBezTo>
                    <a:pt x="393" y="890"/>
                    <a:pt x="286" y="1163"/>
                    <a:pt x="131" y="1390"/>
                  </a:cubicBezTo>
                  <a:cubicBezTo>
                    <a:pt x="60" y="1509"/>
                    <a:pt x="167" y="1640"/>
                    <a:pt x="286" y="1663"/>
                  </a:cubicBezTo>
                  <a:cubicBezTo>
                    <a:pt x="548" y="1687"/>
                    <a:pt x="810" y="1723"/>
                    <a:pt x="1072" y="1747"/>
                  </a:cubicBezTo>
                  <a:cubicBezTo>
                    <a:pt x="1077" y="1747"/>
                    <a:pt x="1083" y="1748"/>
                    <a:pt x="1088" y="1748"/>
                  </a:cubicBezTo>
                  <a:cubicBezTo>
                    <a:pt x="1176" y="1748"/>
                    <a:pt x="1250" y="1658"/>
                    <a:pt x="1250" y="1568"/>
                  </a:cubicBezTo>
                  <a:cubicBezTo>
                    <a:pt x="1262" y="1485"/>
                    <a:pt x="1191" y="1425"/>
                    <a:pt x="1084" y="1401"/>
                  </a:cubicBezTo>
                  <a:cubicBezTo>
                    <a:pt x="929" y="1390"/>
                    <a:pt x="750" y="1378"/>
                    <a:pt x="584" y="1342"/>
                  </a:cubicBezTo>
                  <a:cubicBezTo>
                    <a:pt x="631" y="1247"/>
                    <a:pt x="667" y="1140"/>
                    <a:pt x="703" y="1021"/>
                  </a:cubicBezTo>
                  <a:cubicBezTo>
                    <a:pt x="762" y="842"/>
                    <a:pt x="810" y="628"/>
                    <a:pt x="774" y="437"/>
                  </a:cubicBezTo>
                  <a:cubicBezTo>
                    <a:pt x="762" y="247"/>
                    <a:pt x="655" y="56"/>
                    <a:pt x="453" y="8"/>
                  </a:cubicBezTo>
                  <a:cubicBezTo>
                    <a:pt x="424" y="3"/>
                    <a:pt x="395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2;p23"/>
            <p:cNvSpPr/>
            <p:nvPr/>
          </p:nvSpPr>
          <p:spPr>
            <a:xfrm>
              <a:off x="3882135" y="34794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3;p23"/>
            <p:cNvSpPr/>
            <p:nvPr/>
          </p:nvSpPr>
          <p:spPr>
            <a:xfrm>
              <a:off x="3680239" y="3162460"/>
              <a:ext cx="54223" cy="68009"/>
            </a:xfrm>
            <a:custGeom>
              <a:avLst/>
              <a:gdLst/>
              <a:ahLst/>
              <a:cxnLst/>
              <a:rect l="l" t="t" r="r" b="b"/>
              <a:pathLst>
                <a:path w="2168" h="2726" extrusionOk="0">
                  <a:moveTo>
                    <a:pt x="1951" y="0"/>
                  </a:moveTo>
                  <a:cubicBezTo>
                    <a:pt x="1880" y="0"/>
                    <a:pt x="1811" y="39"/>
                    <a:pt x="1787" y="129"/>
                  </a:cubicBezTo>
                  <a:cubicBezTo>
                    <a:pt x="1668" y="594"/>
                    <a:pt x="1608" y="1070"/>
                    <a:pt x="1561" y="1558"/>
                  </a:cubicBezTo>
                  <a:cubicBezTo>
                    <a:pt x="1370" y="1070"/>
                    <a:pt x="1132" y="594"/>
                    <a:pt x="834" y="141"/>
                  </a:cubicBezTo>
                  <a:cubicBezTo>
                    <a:pt x="794" y="86"/>
                    <a:pt x="736" y="60"/>
                    <a:pt x="679" y="60"/>
                  </a:cubicBezTo>
                  <a:cubicBezTo>
                    <a:pt x="603" y="60"/>
                    <a:pt x="528" y="107"/>
                    <a:pt x="501" y="189"/>
                  </a:cubicBezTo>
                  <a:cubicBezTo>
                    <a:pt x="251" y="963"/>
                    <a:pt x="72" y="1749"/>
                    <a:pt x="1" y="2570"/>
                  </a:cubicBezTo>
                  <a:cubicBezTo>
                    <a:pt x="1" y="2630"/>
                    <a:pt x="108" y="2725"/>
                    <a:pt x="191" y="2725"/>
                  </a:cubicBezTo>
                  <a:cubicBezTo>
                    <a:pt x="299" y="2725"/>
                    <a:pt x="358" y="2630"/>
                    <a:pt x="370" y="2546"/>
                  </a:cubicBezTo>
                  <a:cubicBezTo>
                    <a:pt x="430" y="1904"/>
                    <a:pt x="560" y="1261"/>
                    <a:pt x="739" y="653"/>
                  </a:cubicBezTo>
                  <a:cubicBezTo>
                    <a:pt x="1072" y="1213"/>
                    <a:pt x="1322" y="1820"/>
                    <a:pt x="1501" y="2463"/>
                  </a:cubicBezTo>
                  <a:cubicBezTo>
                    <a:pt x="1528" y="2550"/>
                    <a:pt x="1602" y="2589"/>
                    <a:pt x="1674" y="2589"/>
                  </a:cubicBezTo>
                  <a:cubicBezTo>
                    <a:pt x="1761" y="2589"/>
                    <a:pt x="1846" y="2531"/>
                    <a:pt x="1846" y="2427"/>
                  </a:cubicBezTo>
                  <a:cubicBezTo>
                    <a:pt x="1906" y="1677"/>
                    <a:pt x="1954" y="951"/>
                    <a:pt x="2132" y="225"/>
                  </a:cubicBezTo>
                  <a:cubicBezTo>
                    <a:pt x="2168" y="89"/>
                    <a:pt x="2057" y="0"/>
                    <a:pt x="1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4;p23"/>
            <p:cNvSpPr/>
            <p:nvPr/>
          </p:nvSpPr>
          <p:spPr>
            <a:xfrm>
              <a:off x="3745999" y="3180904"/>
              <a:ext cx="31150" cy="41497"/>
            </a:xfrm>
            <a:custGeom>
              <a:avLst/>
              <a:gdLst/>
              <a:ahLst/>
              <a:cxnLst/>
              <a:rect l="l" t="t" r="r" b="b"/>
              <a:pathLst>
                <a:path w="1239" h="1662" extrusionOk="0">
                  <a:moveTo>
                    <a:pt x="607" y="357"/>
                  </a:moveTo>
                  <a:lnTo>
                    <a:pt x="619" y="381"/>
                  </a:lnTo>
                  <a:lnTo>
                    <a:pt x="667" y="416"/>
                  </a:lnTo>
                  <a:cubicBezTo>
                    <a:pt x="667" y="440"/>
                    <a:pt x="679" y="440"/>
                    <a:pt x="679" y="452"/>
                  </a:cubicBezTo>
                  <a:lnTo>
                    <a:pt x="703" y="464"/>
                  </a:lnTo>
                  <a:cubicBezTo>
                    <a:pt x="727" y="500"/>
                    <a:pt x="738" y="523"/>
                    <a:pt x="762" y="571"/>
                  </a:cubicBezTo>
                  <a:cubicBezTo>
                    <a:pt x="762" y="571"/>
                    <a:pt x="774" y="607"/>
                    <a:pt x="774" y="619"/>
                  </a:cubicBezTo>
                  <a:cubicBezTo>
                    <a:pt x="786" y="631"/>
                    <a:pt x="786" y="654"/>
                    <a:pt x="786" y="678"/>
                  </a:cubicBezTo>
                  <a:cubicBezTo>
                    <a:pt x="798" y="714"/>
                    <a:pt x="798" y="750"/>
                    <a:pt x="822" y="797"/>
                  </a:cubicBezTo>
                  <a:lnTo>
                    <a:pt x="822" y="821"/>
                  </a:lnTo>
                  <a:lnTo>
                    <a:pt x="822" y="904"/>
                  </a:lnTo>
                  <a:lnTo>
                    <a:pt x="822" y="928"/>
                  </a:lnTo>
                  <a:lnTo>
                    <a:pt x="822" y="940"/>
                  </a:lnTo>
                  <a:lnTo>
                    <a:pt x="822" y="964"/>
                  </a:lnTo>
                  <a:lnTo>
                    <a:pt x="822" y="988"/>
                  </a:lnTo>
                  <a:cubicBezTo>
                    <a:pt x="822" y="1000"/>
                    <a:pt x="798" y="1035"/>
                    <a:pt x="798" y="1047"/>
                  </a:cubicBezTo>
                  <a:cubicBezTo>
                    <a:pt x="798" y="1056"/>
                    <a:pt x="785" y="1091"/>
                    <a:pt x="783" y="1099"/>
                  </a:cubicBezTo>
                  <a:lnTo>
                    <a:pt x="783" y="1099"/>
                  </a:lnTo>
                  <a:cubicBezTo>
                    <a:pt x="774" y="1113"/>
                    <a:pt x="773" y="1144"/>
                    <a:pt x="762" y="1155"/>
                  </a:cubicBezTo>
                  <a:cubicBezTo>
                    <a:pt x="762" y="1155"/>
                    <a:pt x="738" y="1178"/>
                    <a:pt x="727" y="1178"/>
                  </a:cubicBezTo>
                  <a:cubicBezTo>
                    <a:pt x="715" y="1202"/>
                    <a:pt x="703" y="1214"/>
                    <a:pt x="703" y="1226"/>
                  </a:cubicBezTo>
                  <a:cubicBezTo>
                    <a:pt x="679" y="1226"/>
                    <a:pt x="679" y="1238"/>
                    <a:pt x="667" y="1238"/>
                  </a:cubicBezTo>
                  <a:lnTo>
                    <a:pt x="655" y="1238"/>
                  </a:lnTo>
                  <a:cubicBezTo>
                    <a:pt x="631" y="1262"/>
                    <a:pt x="619" y="1274"/>
                    <a:pt x="596" y="1274"/>
                  </a:cubicBezTo>
                  <a:cubicBezTo>
                    <a:pt x="572" y="1274"/>
                    <a:pt x="572" y="1285"/>
                    <a:pt x="560" y="1285"/>
                  </a:cubicBezTo>
                  <a:cubicBezTo>
                    <a:pt x="548" y="1285"/>
                    <a:pt x="524" y="1297"/>
                    <a:pt x="500" y="1297"/>
                  </a:cubicBezTo>
                  <a:lnTo>
                    <a:pt x="393" y="1297"/>
                  </a:lnTo>
                  <a:lnTo>
                    <a:pt x="381" y="1285"/>
                  </a:lnTo>
                  <a:cubicBezTo>
                    <a:pt x="369" y="1274"/>
                    <a:pt x="369" y="1274"/>
                    <a:pt x="357" y="1238"/>
                  </a:cubicBezTo>
                  <a:cubicBezTo>
                    <a:pt x="334" y="1214"/>
                    <a:pt x="322" y="1166"/>
                    <a:pt x="322" y="1107"/>
                  </a:cubicBezTo>
                  <a:lnTo>
                    <a:pt x="322" y="1095"/>
                  </a:lnTo>
                  <a:lnTo>
                    <a:pt x="322" y="1047"/>
                  </a:lnTo>
                  <a:lnTo>
                    <a:pt x="322" y="964"/>
                  </a:lnTo>
                  <a:cubicBezTo>
                    <a:pt x="369" y="750"/>
                    <a:pt x="465" y="523"/>
                    <a:pt x="596" y="357"/>
                  </a:cubicBezTo>
                  <a:close/>
                  <a:moveTo>
                    <a:pt x="659" y="1"/>
                  </a:moveTo>
                  <a:cubicBezTo>
                    <a:pt x="604" y="1"/>
                    <a:pt x="548" y="27"/>
                    <a:pt x="524" y="59"/>
                  </a:cubicBezTo>
                  <a:cubicBezTo>
                    <a:pt x="510" y="56"/>
                    <a:pt x="496" y="55"/>
                    <a:pt x="482" y="55"/>
                  </a:cubicBezTo>
                  <a:cubicBezTo>
                    <a:pt x="437" y="55"/>
                    <a:pt x="394" y="70"/>
                    <a:pt x="357" y="107"/>
                  </a:cubicBezTo>
                  <a:cubicBezTo>
                    <a:pt x="167" y="333"/>
                    <a:pt x="48" y="619"/>
                    <a:pt x="24" y="916"/>
                  </a:cubicBezTo>
                  <a:cubicBezTo>
                    <a:pt x="0" y="1202"/>
                    <a:pt x="60" y="1547"/>
                    <a:pt x="369" y="1643"/>
                  </a:cubicBezTo>
                  <a:cubicBezTo>
                    <a:pt x="414" y="1655"/>
                    <a:pt x="459" y="1661"/>
                    <a:pt x="505" y="1661"/>
                  </a:cubicBezTo>
                  <a:cubicBezTo>
                    <a:pt x="717" y="1661"/>
                    <a:pt x="933" y="1533"/>
                    <a:pt x="1060" y="1357"/>
                  </a:cubicBezTo>
                  <a:cubicBezTo>
                    <a:pt x="1203" y="1166"/>
                    <a:pt x="1239" y="904"/>
                    <a:pt x="1191" y="654"/>
                  </a:cubicBezTo>
                  <a:cubicBezTo>
                    <a:pt x="1143" y="393"/>
                    <a:pt x="965" y="154"/>
                    <a:pt x="738" y="23"/>
                  </a:cubicBezTo>
                  <a:cubicBezTo>
                    <a:pt x="715" y="8"/>
                    <a:pt x="68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5;p23"/>
            <p:cNvSpPr/>
            <p:nvPr/>
          </p:nvSpPr>
          <p:spPr>
            <a:xfrm>
              <a:off x="3779457" y="3147475"/>
              <a:ext cx="23074" cy="35734"/>
            </a:xfrm>
            <a:custGeom>
              <a:avLst/>
              <a:gdLst/>
              <a:ahLst/>
              <a:cxnLst/>
              <a:rect l="l" t="t" r="r" b="b"/>
              <a:pathLst>
                <a:path w="882" h="1413" extrusionOk="0">
                  <a:moveTo>
                    <a:pt x="270" y="0"/>
                  </a:moveTo>
                  <a:cubicBezTo>
                    <a:pt x="221" y="0"/>
                    <a:pt x="170" y="14"/>
                    <a:pt x="120" y="44"/>
                  </a:cubicBezTo>
                  <a:cubicBezTo>
                    <a:pt x="36" y="79"/>
                    <a:pt x="0" y="199"/>
                    <a:pt x="60" y="282"/>
                  </a:cubicBezTo>
                  <a:cubicBezTo>
                    <a:pt x="87" y="335"/>
                    <a:pt x="140" y="362"/>
                    <a:pt x="201" y="362"/>
                  </a:cubicBezTo>
                  <a:cubicBezTo>
                    <a:pt x="221" y="362"/>
                    <a:pt x="242" y="359"/>
                    <a:pt x="262" y="353"/>
                  </a:cubicBezTo>
                  <a:lnTo>
                    <a:pt x="262" y="365"/>
                  </a:lnTo>
                  <a:lnTo>
                    <a:pt x="262" y="401"/>
                  </a:lnTo>
                  <a:cubicBezTo>
                    <a:pt x="262" y="399"/>
                    <a:pt x="262" y="398"/>
                    <a:pt x="261" y="398"/>
                  </a:cubicBezTo>
                  <a:cubicBezTo>
                    <a:pt x="258" y="398"/>
                    <a:pt x="251" y="415"/>
                    <a:pt x="251" y="425"/>
                  </a:cubicBezTo>
                  <a:cubicBezTo>
                    <a:pt x="227" y="484"/>
                    <a:pt x="179" y="544"/>
                    <a:pt x="143" y="615"/>
                  </a:cubicBezTo>
                  <a:cubicBezTo>
                    <a:pt x="108" y="710"/>
                    <a:pt x="72" y="794"/>
                    <a:pt x="72" y="889"/>
                  </a:cubicBezTo>
                  <a:cubicBezTo>
                    <a:pt x="60" y="1068"/>
                    <a:pt x="143" y="1258"/>
                    <a:pt x="298" y="1353"/>
                  </a:cubicBezTo>
                  <a:cubicBezTo>
                    <a:pt x="368" y="1393"/>
                    <a:pt x="441" y="1412"/>
                    <a:pt x="514" y="1412"/>
                  </a:cubicBezTo>
                  <a:cubicBezTo>
                    <a:pt x="616" y="1412"/>
                    <a:pt x="715" y="1375"/>
                    <a:pt x="798" y="1306"/>
                  </a:cubicBezTo>
                  <a:cubicBezTo>
                    <a:pt x="882" y="1246"/>
                    <a:pt x="882" y="1115"/>
                    <a:pt x="798" y="1056"/>
                  </a:cubicBezTo>
                  <a:cubicBezTo>
                    <a:pt x="765" y="1018"/>
                    <a:pt x="725" y="1002"/>
                    <a:pt x="684" y="1002"/>
                  </a:cubicBezTo>
                  <a:cubicBezTo>
                    <a:pt x="636" y="1002"/>
                    <a:pt x="587" y="1024"/>
                    <a:pt x="548" y="1056"/>
                  </a:cubicBezTo>
                  <a:lnTo>
                    <a:pt x="489" y="1056"/>
                  </a:lnTo>
                  <a:cubicBezTo>
                    <a:pt x="477" y="1056"/>
                    <a:pt x="477" y="1032"/>
                    <a:pt x="477" y="1032"/>
                  </a:cubicBezTo>
                  <a:lnTo>
                    <a:pt x="453" y="1020"/>
                  </a:lnTo>
                  <a:cubicBezTo>
                    <a:pt x="453" y="1008"/>
                    <a:pt x="441" y="1008"/>
                    <a:pt x="441" y="996"/>
                  </a:cubicBezTo>
                  <a:cubicBezTo>
                    <a:pt x="441" y="972"/>
                    <a:pt x="441" y="972"/>
                    <a:pt x="429" y="961"/>
                  </a:cubicBezTo>
                  <a:lnTo>
                    <a:pt x="429" y="949"/>
                  </a:lnTo>
                  <a:lnTo>
                    <a:pt x="429" y="901"/>
                  </a:lnTo>
                  <a:lnTo>
                    <a:pt x="429" y="889"/>
                  </a:lnTo>
                  <a:cubicBezTo>
                    <a:pt x="429" y="877"/>
                    <a:pt x="429" y="853"/>
                    <a:pt x="441" y="841"/>
                  </a:cubicBezTo>
                  <a:cubicBezTo>
                    <a:pt x="441" y="841"/>
                    <a:pt x="441" y="830"/>
                    <a:pt x="453" y="818"/>
                  </a:cubicBezTo>
                  <a:cubicBezTo>
                    <a:pt x="477" y="782"/>
                    <a:pt x="489" y="758"/>
                    <a:pt x="501" y="710"/>
                  </a:cubicBezTo>
                  <a:cubicBezTo>
                    <a:pt x="596" y="544"/>
                    <a:pt x="667" y="377"/>
                    <a:pt x="572" y="199"/>
                  </a:cubicBezTo>
                  <a:cubicBezTo>
                    <a:pt x="512" y="87"/>
                    <a:pt x="39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46;p23"/>
            <p:cNvSpPr/>
            <p:nvPr/>
          </p:nvSpPr>
          <p:spPr>
            <a:xfrm>
              <a:off x="3794454" y="317398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47;p23"/>
            <p:cNvSpPr/>
            <p:nvPr/>
          </p:nvSpPr>
          <p:spPr>
            <a:xfrm>
              <a:off x="3829065" y="3170529"/>
              <a:ext cx="40380" cy="44955"/>
            </a:xfrm>
            <a:custGeom>
              <a:avLst/>
              <a:gdLst/>
              <a:ahLst/>
              <a:cxnLst/>
              <a:rect l="l" t="t" r="r" b="b"/>
              <a:pathLst>
                <a:path w="1608" h="1804" extrusionOk="0">
                  <a:moveTo>
                    <a:pt x="650" y="1"/>
                  </a:moveTo>
                  <a:cubicBezTo>
                    <a:pt x="564" y="1"/>
                    <a:pt x="482" y="57"/>
                    <a:pt x="488" y="167"/>
                  </a:cubicBezTo>
                  <a:cubicBezTo>
                    <a:pt x="488" y="370"/>
                    <a:pt x="476" y="548"/>
                    <a:pt x="464" y="739"/>
                  </a:cubicBezTo>
                  <a:cubicBezTo>
                    <a:pt x="381" y="727"/>
                    <a:pt x="321" y="703"/>
                    <a:pt x="250" y="691"/>
                  </a:cubicBezTo>
                  <a:cubicBezTo>
                    <a:pt x="242" y="690"/>
                    <a:pt x="233" y="690"/>
                    <a:pt x="224" y="690"/>
                  </a:cubicBezTo>
                  <a:cubicBezTo>
                    <a:pt x="146" y="690"/>
                    <a:pt x="56" y="736"/>
                    <a:pt x="24" y="810"/>
                  </a:cubicBezTo>
                  <a:cubicBezTo>
                    <a:pt x="0" y="906"/>
                    <a:pt x="60" y="1001"/>
                    <a:pt x="143" y="1037"/>
                  </a:cubicBezTo>
                  <a:cubicBezTo>
                    <a:pt x="214" y="1049"/>
                    <a:pt x="310" y="1060"/>
                    <a:pt x="381" y="1084"/>
                  </a:cubicBezTo>
                  <a:cubicBezTo>
                    <a:pt x="357" y="1239"/>
                    <a:pt x="310" y="1406"/>
                    <a:pt x="250" y="1572"/>
                  </a:cubicBezTo>
                  <a:cubicBezTo>
                    <a:pt x="214" y="1656"/>
                    <a:pt x="286" y="1763"/>
                    <a:pt x="369" y="1799"/>
                  </a:cubicBezTo>
                  <a:cubicBezTo>
                    <a:pt x="385" y="1802"/>
                    <a:pt x="401" y="1804"/>
                    <a:pt x="416" y="1804"/>
                  </a:cubicBezTo>
                  <a:cubicBezTo>
                    <a:pt x="500" y="1804"/>
                    <a:pt x="565" y="1750"/>
                    <a:pt x="595" y="1680"/>
                  </a:cubicBezTo>
                  <a:cubicBezTo>
                    <a:pt x="655" y="1513"/>
                    <a:pt x="702" y="1334"/>
                    <a:pt x="726" y="1168"/>
                  </a:cubicBezTo>
                  <a:cubicBezTo>
                    <a:pt x="929" y="1215"/>
                    <a:pt x="1143" y="1239"/>
                    <a:pt x="1357" y="1287"/>
                  </a:cubicBezTo>
                  <a:cubicBezTo>
                    <a:pt x="1368" y="1288"/>
                    <a:pt x="1378" y="1289"/>
                    <a:pt x="1389" y="1289"/>
                  </a:cubicBezTo>
                  <a:cubicBezTo>
                    <a:pt x="1466" y="1289"/>
                    <a:pt x="1551" y="1251"/>
                    <a:pt x="1572" y="1168"/>
                  </a:cubicBezTo>
                  <a:cubicBezTo>
                    <a:pt x="1607" y="1084"/>
                    <a:pt x="1548" y="977"/>
                    <a:pt x="1453" y="941"/>
                  </a:cubicBezTo>
                  <a:cubicBezTo>
                    <a:pt x="1238" y="906"/>
                    <a:pt x="1024" y="858"/>
                    <a:pt x="798" y="822"/>
                  </a:cubicBezTo>
                  <a:cubicBezTo>
                    <a:pt x="833" y="620"/>
                    <a:pt x="845" y="418"/>
                    <a:pt x="833" y="191"/>
                  </a:cubicBezTo>
                  <a:cubicBezTo>
                    <a:pt x="833" y="63"/>
                    <a:pt x="740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48;p23"/>
            <p:cNvSpPr/>
            <p:nvPr/>
          </p:nvSpPr>
          <p:spPr>
            <a:xfrm>
              <a:off x="3898286" y="3147475"/>
              <a:ext cx="57685" cy="68009"/>
            </a:xfrm>
            <a:custGeom>
              <a:avLst/>
              <a:gdLst/>
              <a:ahLst/>
              <a:cxnLst/>
              <a:rect l="l" t="t" r="r" b="b"/>
              <a:pathLst>
                <a:path w="2299" h="2724" extrusionOk="0">
                  <a:moveTo>
                    <a:pt x="243" y="0"/>
                  </a:moveTo>
                  <a:cubicBezTo>
                    <a:pt x="155" y="0"/>
                    <a:pt x="72" y="57"/>
                    <a:pt x="84" y="170"/>
                  </a:cubicBezTo>
                  <a:cubicBezTo>
                    <a:pt x="131" y="944"/>
                    <a:pt x="119" y="1718"/>
                    <a:pt x="24" y="2492"/>
                  </a:cubicBezTo>
                  <a:cubicBezTo>
                    <a:pt x="0" y="2575"/>
                    <a:pt x="48" y="2682"/>
                    <a:pt x="131" y="2718"/>
                  </a:cubicBezTo>
                  <a:cubicBezTo>
                    <a:pt x="146" y="2721"/>
                    <a:pt x="161" y="2723"/>
                    <a:pt x="176" y="2723"/>
                  </a:cubicBezTo>
                  <a:cubicBezTo>
                    <a:pt x="260" y="2723"/>
                    <a:pt x="347" y="2669"/>
                    <a:pt x="357" y="2599"/>
                  </a:cubicBezTo>
                  <a:cubicBezTo>
                    <a:pt x="417" y="2158"/>
                    <a:pt x="453" y="1718"/>
                    <a:pt x="465" y="1265"/>
                  </a:cubicBezTo>
                  <a:lnTo>
                    <a:pt x="1941" y="1265"/>
                  </a:lnTo>
                  <a:lnTo>
                    <a:pt x="1941" y="2480"/>
                  </a:lnTo>
                  <a:cubicBezTo>
                    <a:pt x="1941" y="2600"/>
                    <a:pt x="2033" y="2660"/>
                    <a:pt x="2123" y="2660"/>
                  </a:cubicBezTo>
                  <a:cubicBezTo>
                    <a:pt x="2211" y="2660"/>
                    <a:pt x="2298" y="2603"/>
                    <a:pt x="2298" y="2492"/>
                  </a:cubicBezTo>
                  <a:lnTo>
                    <a:pt x="2298" y="182"/>
                  </a:lnTo>
                  <a:cubicBezTo>
                    <a:pt x="2298" y="69"/>
                    <a:pt x="2209" y="12"/>
                    <a:pt x="2120" y="12"/>
                  </a:cubicBezTo>
                  <a:cubicBezTo>
                    <a:pt x="2030" y="12"/>
                    <a:pt x="1941" y="69"/>
                    <a:pt x="1941" y="182"/>
                  </a:cubicBezTo>
                  <a:lnTo>
                    <a:pt x="1941" y="932"/>
                  </a:lnTo>
                  <a:lnTo>
                    <a:pt x="465" y="932"/>
                  </a:lnTo>
                  <a:cubicBezTo>
                    <a:pt x="465" y="670"/>
                    <a:pt x="453" y="420"/>
                    <a:pt x="429" y="170"/>
                  </a:cubicBezTo>
                  <a:cubicBezTo>
                    <a:pt x="423" y="57"/>
                    <a:pt x="331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49;p23"/>
            <p:cNvSpPr/>
            <p:nvPr/>
          </p:nvSpPr>
          <p:spPr>
            <a:xfrm>
              <a:off x="3966354" y="3184361"/>
              <a:ext cx="34611" cy="40345"/>
            </a:xfrm>
            <a:custGeom>
              <a:avLst/>
              <a:gdLst/>
              <a:ahLst/>
              <a:cxnLst/>
              <a:rect l="l" t="t" r="r" b="b"/>
              <a:pathLst>
                <a:path w="1370" h="1609" extrusionOk="0">
                  <a:moveTo>
                    <a:pt x="617" y="1"/>
                  </a:moveTo>
                  <a:cubicBezTo>
                    <a:pt x="567" y="1"/>
                    <a:pt x="515" y="7"/>
                    <a:pt x="465" y="11"/>
                  </a:cubicBezTo>
                  <a:cubicBezTo>
                    <a:pt x="358" y="23"/>
                    <a:pt x="239" y="35"/>
                    <a:pt x="144" y="59"/>
                  </a:cubicBezTo>
                  <a:cubicBezTo>
                    <a:pt x="48" y="71"/>
                    <a:pt x="1" y="190"/>
                    <a:pt x="25" y="273"/>
                  </a:cubicBezTo>
                  <a:cubicBezTo>
                    <a:pt x="44" y="360"/>
                    <a:pt x="109" y="400"/>
                    <a:pt x="183" y="400"/>
                  </a:cubicBezTo>
                  <a:cubicBezTo>
                    <a:pt x="201" y="400"/>
                    <a:pt x="220" y="397"/>
                    <a:pt x="239" y="392"/>
                  </a:cubicBezTo>
                  <a:lnTo>
                    <a:pt x="513" y="357"/>
                  </a:lnTo>
                  <a:lnTo>
                    <a:pt x="513" y="357"/>
                  </a:lnTo>
                  <a:cubicBezTo>
                    <a:pt x="453" y="535"/>
                    <a:pt x="382" y="714"/>
                    <a:pt x="286" y="893"/>
                  </a:cubicBezTo>
                  <a:cubicBezTo>
                    <a:pt x="239" y="1012"/>
                    <a:pt x="203" y="1131"/>
                    <a:pt x="263" y="1250"/>
                  </a:cubicBezTo>
                  <a:cubicBezTo>
                    <a:pt x="322" y="1345"/>
                    <a:pt x="417" y="1381"/>
                    <a:pt x="513" y="1428"/>
                  </a:cubicBezTo>
                  <a:cubicBezTo>
                    <a:pt x="703" y="1500"/>
                    <a:pt x="917" y="1559"/>
                    <a:pt x="1120" y="1607"/>
                  </a:cubicBezTo>
                  <a:cubicBezTo>
                    <a:pt x="1130" y="1608"/>
                    <a:pt x="1139" y="1609"/>
                    <a:pt x="1149" y="1609"/>
                  </a:cubicBezTo>
                  <a:cubicBezTo>
                    <a:pt x="1234" y="1609"/>
                    <a:pt x="1314" y="1563"/>
                    <a:pt x="1346" y="1488"/>
                  </a:cubicBezTo>
                  <a:cubicBezTo>
                    <a:pt x="1370" y="1393"/>
                    <a:pt x="1310" y="1274"/>
                    <a:pt x="1227" y="1262"/>
                  </a:cubicBezTo>
                  <a:cubicBezTo>
                    <a:pt x="1014" y="1214"/>
                    <a:pt x="800" y="1167"/>
                    <a:pt x="598" y="1084"/>
                  </a:cubicBezTo>
                  <a:lnTo>
                    <a:pt x="598" y="1084"/>
                  </a:lnTo>
                  <a:cubicBezTo>
                    <a:pt x="604" y="1078"/>
                    <a:pt x="620" y="1045"/>
                    <a:pt x="620" y="1035"/>
                  </a:cubicBezTo>
                  <a:cubicBezTo>
                    <a:pt x="656" y="928"/>
                    <a:pt x="703" y="809"/>
                    <a:pt x="751" y="714"/>
                  </a:cubicBezTo>
                  <a:cubicBezTo>
                    <a:pt x="822" y="535"/>
                    <a:pt x="977" y="262"/>
                    <a:pt x="822" y="83"/>
                  </a:cubicBezTo>
                  <a:cubicBezTo>
                    <a:pt x="771" y="17"/>
                    <a:pt x="697" y="1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0;p23"/>
            <p:cNvSpPr/>
            <p:nvPr/>
          </p:nvSpPr>
          <p:spPr>
            <a:xfrm>
              <a:off x="3249913" y="3316922"/>
              <a:ext cx="278040" cy="59940"/>
            </a:xfrm>
            <a:custGeom>
              <a:avLst/>
              <a:gdLst/>
              <a:ahLst/>
              <a:cxnLst/>
              <a:rect l="l" t="t" r="r" b="b"/>
              <a:pathLst>
                <a:path w="11085" h="2394" extrusionOk="0">
                  <a:moveTo>
                    <a:pt x="9833" y="1"/>
                  </a:moveTo>
                  <a:cubicBezTo>
                    <a:pt x="9702" y="1"/>
                    <a:pt x="9572" y="185"/>
                    <a:pt x="9692" y="304"/>
                  </a:cubicBezTo>
                  <a:cubicBezTo>
                    <a:pt x="9835" y="471"/>
                    <a:pt x="10002" y="626"/>
                    <a:pt x="10168" y="769"/>
                  </a:cubicBezTo>
                  <a:lnTo>
                    <a:pt x="226" y="769"/>
                  </a:lnTo>
                  <a:cubicBezTo>
                    <a:pt x="0" y="769"/>
                    <a:pt x="0" y="1126"/>
                    <a:pt x="226" y="1126"/>
                  </a:cubicBezTo>
                  <a:lnTo>
                    <a:pt x="10597" y="1126"/>
                  </a:lnTo>
                  <a:cubicBezTo>
                    <a:pt x="10609" y="1138"/>
                    <a:pt x="10644" y="1161"/>
                    <a:pt x="10656" y="1173"/>
                  </a:cubicBezTo>
                  <a:cubicBezTo>
                    <a:pt x="10490" y="1495"/>
                    <a:pt x="10335" y="1816"/>
                    <a:pt x="10156" y="2126"/>
                  </a:cubicBezTo>
                  <a:cubicBezTo>
                    <a:pt x="10082" y="2265"/>
                    <a:pt x="10201" y="2394"/>
                    <a:pt x="10321" y="2394"/>
                  </a:cubicBezTo>
                  <a:cubicBezTo>
                    <a:pt x="10375" y="2394"/>
                    <a:pt x="10429" y="2367"/>
                    <a:pt x="10466" y="2304"/>
                  </a:cubicBezTo>
                  <a:cubicBezTo>
                    <a:pt x="10656" y="1947"/>
                    <a:pt x="10847" y="1578"/>
                    <a:pt x="11049" y="1221"/>
                  </a:cubicBezTo>
                  <a:cubicBezTo>
                    <a:pt x="11085" y="1138"/>
                    <a:pt x="11061" y="1054"/>
                    <a:pt x="11002" y="995"/>
                  </a:cubicBezTo>
                  <a:cubicBezTo>
                    <a:pt x="11014" y="888"/>
                    <a:pt x="10966" y="769"/>
                    <a:pt x="10835" y="769"/>
                  </a:cubicBezTo>
                  <a:lnTo>
                    <a:pt x="10716" y="769"/>
                  </a:lnTo>
                  <a:cubicBezTo>
                    <a:pt x="10454" y="542"/>
                    <a:pt x="10180" y="304"/>
                    <a:pt x="9942" y="54"/>
                  </a:cubicBezTo>
                  <a:cubicBezTo>
                    <a:pt x="9910" y="16"/>
                    <a:pt x="9871" y="1"/>
                    <a:pt x="9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1;p23"/>
            <p:cNvSpPr/>
            <p:nvPr/>
          </p:nvSpPr>
          <p:spPr>
            <a:xfrm>
              <a:off x="3681393" y="3314616"/>
              <a:ext cx="230738" cy="43802"/>
            </a:xfrm>
            <a:custGeom>
              <a:avLst/>
              <a:gdLst/>
              <a:ahLst/>
              <a:cxnLst/>
              <a:rect l="l" t="t" r="r" b="b"/>
              <a:pathLst>
                <a:path w="9240" h="1720" extrusionOk="0">
                  <a:moveTo>
                    <a:pt x="8130" y="0"/>
                  </a:moveTo>
                  <a:cubicBezTo>
                    <a:pt x="8065" y="0"/>
                    <a:pt x="8002" y="38"/>
                    <a:pt x="7978" y="87"/>
                  </a:cubicBezTo>
                  <a:cubicBezTo>
                    <a:pt x="7918" y="182"/>
                    <a:pt x="7954" y="277"/>
                    <a:pt x="8037" y="325"/>
                  </a:cubicBezTo>
                  <a:cubicBezTo>
                    <a:pt x="8109" y="384"/>
                    <a:pt x="8192" y="444"/>
                    <a:pt x="8275" y="503"/>
                  </a:cubicBezTo>
                  <a:lnTo>
                    <a:pt x="215" y="503"/>
                  </a:lnTo>
                  <a:cubicBezTo>
                    <a:pt x="1" y="503"/>
                    <a:pt x="1" y="861"/>
                    <a:pt x="215" y="861"/>
                  </a:cubicBezTo>
                  <a:lnTo>
                    <a:pt x="8704" y="861"/>
                  </a:lnTo>
                  <a:cubicBezTo>
                    <a:pt x="8728" y="872"/>
                    <a:pt x="8752" y="908"/>
                    <a:pt x="8775" y="920"/>
                  </a:cubicBezTo>
                  <a:cubicBezTo>
                    <a:pt x="8585" y="1099"/>
                    <a:pt x="8418" y="1265"/>
                    <a:pt x="8240" y="1408"/>
                  </a:cubicBezTo>
                  <a:cubicBezTo>
                    <a:pt x="8168" y="1468"/>
                    <a:pt x="8180" y="1611"/>
                    <a:pt x="8240" y="1670"/>
                  </a:cubicBezTo>
                  <a:cubicBezTo>
                    <a:pt x="8274" y="1704"/>
                    <a:pt x="8316" y="1719"/>
                    <a:pt x="8359" y="1719"/>
                  </a:cubicBezTo>
                  <a:cubicBezTo>
                    <a:pt x="8405" y="1719"/>
                    <a:pt x="8452" y="1701"/>
                    <a:pt x="8490" y="1670"/>
                  </a:cubicBezTo>
                  <a:cubicBezTo>
                    <a:pt x="8716" y="1468"/>
                    <a:pt x="8942" y="1265"/>
                    <a:pt x="9168" y="1075"/>
                  </a:cubicBezTo>
                  <a:cubicBezTo>
                    <a:pt x="9240" y="1015"/>
                    <a:pt x="9228" y="872"/>
                    <a:pt x="9168" y="813"/>
                  </a:cubicBezTo>
                  <a:cubicBezTo>
                    <a:pt x="8871" y="539"/>
                    <a:pt x="8549" y="265"/>
                    <a:pt x="8216" y="27"/>
                  </a:cubicBezTo>
                  <a:cubicBezTo>
                    <a:pt x="8189" y="8"/>
                    <a:pt x="8159" y="0"/>
                    <a:pt x="8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2;p23"/>
            <p:cNvSpPr/>
            <p:nvPr/>
          </p:nvSpPr>
          <p:spPr>
            <a:xfrm>
              <a:off x="3058400" y="3286952"/>
              <a:ext cx="47302" cy="110659"/>
            </a:xfrm>
            <a:custGeom>
              <a:avLst/>
              <a:gdLst/>
              <a:ahLst/>
              <a:cxnLst/>
              <a:rect l="l" t="t" r="r" b="b"/>
              <a:pathLst>
                <a:path w="1906" h="4412" extrusionOk="0">
                  <a:moveTo>
                    <a:pt x="1711" y="0"/>
                  </a:moveTo>
                  <a:cubicBezTo>
                    <a:pt x="1623" y="0"/>
                    <a:pt x="1537" y="57"/>
                    <a:pt x="1537" y="170"/>
                  </a:cubicBezTo>
                  <a:cubicBezTo>
                    <a:pt x="1549" y="1051"/>
                    <a:pt x="1537" y="1908"/>
                    <a:pt x="1525" y="2789"/>
                  </a:cubicBezTo>
                  <a:cubicBezTo>
                    <a:pt x="1203" y="2158"/>
                    <a:pt x="1060" y="1444"/>
                    <a:pt x="537" y="944"/>
                  </a:cubicBezTo>
                  <a:cubicBezTo>
                    <a:pt x="497" y="908"/>
                    <a:pt x="452" y="892"/>
                    <a:pt x="408" y="892"/>
                  </a:cubicBezTo>
                  <a:cubicBezTo>
                    <a:pt x="319" y="892"/>
                    <a:pt x="239" y="959"/>
                    <a:pt x="239" y="1063"/>
                  </a:cubicBezTo>
                  <a:cubicBezTo>
                    <a:pt x="227" y="2122"/>
                    <a:pt x="144" y="3194"/>
                    <a:pt x="13" y="4242"/>
                  </a:cubicBezTo>
                  <a:cubicBezTo>
                    <a:pt x="1" y="4355"/>
                    <a:pt x="84" y="4411"/>
                    <a:pt x="173" y="4411"/>
                  </a:cubicBezTo>
                  <a:cubicBezTo>
                    <a:pt x="263" y="4411"/>
                    <a:pt x="358" y="4355"/>
                    <a:pt x="370" y="4242"/>
                  </a:cubicBezTo>
                  <a:cubicBezTo>
                    <a:pt x="489" y="3349"/>
                    <a:pt x="548" y="2444"/>
                    <a:pt x="584" y="1539"/>
                  </a:cubicBezTo>
                  <a:cubicBezTo>
                    <a:pt x="977" y="2134"/>
                    <a:pt x="1096" y="2920"/>
                    <a:pt x="1572" y="3492"/>
                  </a:cubicBezTo>
                  <a:cubicBezTo>
                    <a:pt x="1605" y="3528"/>
                    <a:pt x="1645" y="3543"/>
                    <a:pt x="1686" y="3543"/>
                  </a:cubicBezTo>
                  <a:cubicBezTo>
                    <a:pt x="1778" y="3543"/>
                    <a:pt x="1870" y="3464"/>
                    <a:pt x="1870" y="3373"/>
                  </a:cubicBezTo>
                  <a:cubicBezTo>
                    <a:pt x="1906" y="2301"/>
                    <a:pt x="1906" y="1229"/>
                    <a:pt x="1894" y="170"/>
                  </a:cubicBezTo>
                  <a:cubicBezTo>
                    <a:pt x="1888" y="57"/>
                    <a:pt x="1799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3;p23"/>
            <p:cNvSpPr/>
            <p:nvPr/>
          </p:nvSpPr>
          <p:spPr>
            <a:xfrm>
              <a:off x="3134544" y="336187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7"/>
                    <a:pt x="16" y="10"/>
                    <a:pt x="19" y="10"/>
                  </a:cubicBezTo>
                  <a:cubicBezTo>
                    <a:pt x="22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4;p23"/>
            <p:cNvSpPr/>
            <p:nvPr/>
          </p:nvSpPr>
          <p:spPr>
            <a:xfrm>
              <a:off x="3131083" y="3358419"/>
              <a:ext cx="0" cy="1152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1" y="1"/>
                  </a:moveTo>
                  <a:cubicBezTo>
                    <a:pt x="0" y="1"/>
                    <a:pt x="1" y="4"/>
                    <a:pt x="6" y="14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5;p23"/>
            <p:cNvSpPr/>
            <p:nvPr/>
          </p:nvSpPr>
          <p:spPr>
            <a:xfrm>
              <a:off x="3140312" y="336187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56;p23"/>
            <p:cNvSpPr/>
            <p:nvPr/>
          </p:nvSpPr>
          <p:spPr>
            <a:xfrm>
              <a:off x="3136851" y="334573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57;p23"/>
            <p:cNvSpPr/>
            <p:nvPr/>
          </p:nvSpPr>
          <p:spPr>
            <a:xfrm>
              <a:off x="3119546" y="3336517"/>
              <a:ext cx="33457" cy="34581"/>
            </a:xfrm>
            <a:custGeom>
              <a:avLst/>
              <a:gdLst/>
              <a:ahLst/>
              <a:cxnLst/>
              <a:rect l="l" t="t" r="r" b="b"/>
              <a:pathLst>
                <a:path w="1370" h="1385" extrusionOk="0">
                  <a:moveTo>
                    <a:pt x="834" y="480"/>
                  </a:moveTo>
                  <a:cubicBezTo>
                    <a:pt x="834" y="480"/>
                    <a:pt x="834" y="492"/>
                    <a:pt x="846" y="492"/>
                  </a:cubicBezTo>
                  <a:lnTo>
                    <a:pt x="834" y="480"/>
                  </a:lnTo>
                  <a:close/>
                  <a:moveTo>
                    <a:pt x="715" y="373"/>
                  </a:moveTo>
                  <a:cubicBezTo>
                    <a:pt x="727" y="373"/>
                    <a:pt x="727" y="385"/>
                    <a:pt x="739" y="385"/>
                  </a:cubicBezTo>
                  <a:lnTo>
                    <a:pt x="775" y="408"/>
                  </a:lnTo>
                  <a:lnTo>
                    <a:pt x="822" y="444"/>
                  </a:lnTo>
                  <a:lnTo>
                    <a:pt x="834" y="468"/>
                  </a:lnTo>
                  <a:lnTo>
                    <a:pt x="846" y="480"/>
                  </a:lnTo>
                  <a:cubicBezTo>
                    <a:pt x="858" y="492"/>
                    <a:pt x="882" y="527"/>
                    <a:pt x="894" y="539"/>
                  </a:cubicBezTo>
                  <a:cubicBezTo>
                    <a:pt x="905" y="551"/>
                    <a:pt x="917" y="563"/>
                    <a:pt x="917" y="599"/>
                  </a:cubicBezTo>
                  <a:lnTo>
                    <a:pt x="917" y="611"/>
                  </a:lnTo>
                  <a:cubicBezTo>
                    <a:pt x="917" y="623"/>
                    <a:pt x="941" y="647"/>
                    <a:pt x="941" y="658"/>
                  </a:cubicBezTo>
                  <a:cubicBezTo>
                    <a:pt x="941" y="670"/>
                    <a:pt x="953" y="706"/>
                    <a:pt x="953" y="718"/>
                  </a:cubicBezTo>
                  <a:cubicBezTo>
                    <a:pt x="953" y="730"/>
                    <a:pt x="953" y="742"/>
                    <a:pt x="965" y="766"/>
                  </a:cubicBezTo>
                  <a:lnTo>
                    <a:pt x="965" y="777"/>
                  </a:lnTo>
                  <a:lnTo>
                    <a:pt x="965" y="849"/>
                  </a:lnTo>
                  <a:lnTo>
                    <a:pt x="965" y="861"/>
                  </a:lnTo>
                  <a:lnTo>
                    <a:pt x="965" y="885"/>
                  </a:lnTo>
                  <a:lnTo>
                    <a:pt x="965" y="897"/>
                  </a:lnTo>
                  <a:cubicBezTo>
                    <a:pt x="965" y="908"/>
                    <a:pt x="965" y="908"/>
                    <a:pt x="953" y="920"/>
                  </a:cubicBezTo>
                  <a:cubicBezTo>
                    <a:pt x="953" y="944"/>
                    <a:pt x="941" y="944"/>
                    <a:pt x="941" y="956"/>
                  </a:cubicBezTo>
                  <a:lnTo>
                    <a:pt x="905" y="980"/>
                  </a:lnTo>
                  <a:lnTo>
                    <a:pt x="894" y="980"/>
                  </a:lnTo>
                  <a:cubicBezTo>
                    <a:pt x="894" y="980"/>
                    <a:pt x="882" y="1004"/>
                    <a:pt x="858" y="1004"/>
                  </a:cubicBezTo>
                  <a:lnTo>
                    <a:pt x="846" y="1004"/>
                  </a:lnTo>
                  <a:cubicBezTo>
                    <a:pt x="834" y="1004"/>
                    <a:pt x="834" y="1004"/>
                    <a:pt x="822" y="1016"/>
                  </a:cubicBezTo>
                  <a:lnTo>
                    <a:pt x="763" y="1016"/>
                  </a:lnTo>
                  <a:cubicBezTo>
                    <a:pt x="739" y="1028"/>
                    <a:pt x="727" y="1028"/>
                    <a:pt x="715" y="1028"/>
                  </a:cubicBezTo>
                  <a:lnTo>
                    <a:pt x="679" y="1028"/>
                  </a:lnTo>
                  <a:cubicBezTo>
                    <a:pt x="667" y="1028"/>
                    <a:pt x="655" y="1016"/>
                    <a:pt x="644" y="1016"/>
                  </a:cubicBezTo>
                  <a:cubicBezTo>
                    <a:pt x="620" y="1016"/>
                    <a:pt x="620" y="1004"/>
                    <a:pt x="608" y="1004"/>
                  </a:cubicBezTo>
                  <a:cubicBezTo>
                    <a:pt x="596" y="1004"/>
                    <a:pt x="584" y="992"/>
                    <a:pt x="560" y="992"/>
                  </a:cubicBezTo>
                  <a:cubicBezTo>
                    <a:pt x="548" y="992"/>
                    <a:pt x="548" y="968"/>
                    <a:pt x="536" y="968"/>
                  </a:cubicBezTo>
                  <a:lnTo>
                    <a:pt x="524" y="968"/>
                  </a:lnTo>
                  <a:lnTo>
                    <a:pt x="489" y="944"/>
                  </a:lnTo>
                  <a:lnTo>
                    <a:pt x="477" y="920"/>
                  </a:lnTo>
                  <a:cubicBezTo>
                    <a:pt x="477" y="908"/>
                    <a:pt x="453" y="897"/>
                    <a:pt x="441" y="885"/>
                  </a:cubicBezTo>
                  <a:cubicBezTo>
                    <a:pt x="441" y="861"/>
                    <a:pt x="429" y="861"/>
                    <a:pt x="429" y="849"/>
                  </a:cubicBezTo>
                  <a:lnTo>
                    <a:pt x="429" y="837"/>
                  </a:lnTo>
                  <a:cubicBezTo>
                    <a:pt x="417" y="801"/>
                    <a:pt x="417" y="789"/>
                    <a:pt x="417" y="766"/>
                  </a:cubicBezTo>
                  <a:lnTo>
                    <a:pt x="417" y="730"/>
                  </a:lnTo>
                  <a:lnTo>
                    <a:pt x="417" y="647"/>
                  </a:lnTo>
                  <a:lnTo>
                    <a:pt x="417" y="611"/>
                  </a:lnTo>
                  <a:lnTo>
                    <a:pt x="417" y="587"/>
                  </a:lnTo>
                  <a:lnTo>
                    <a:pt x="417" y="563"/>
                  </a:lnTo>
                  <a:cubicBezTo>
                    <a:pt x="417" y="551"/>
                    <a:pt x="429" y="527"/>
                    <a:pt x="429" y="527"/>
                  </a:cubicBezTo>
                  <a:cubicBezTo>
                    <a:pt x="429" y="504"/>
                    <a:pt x="429" y="492"/>
                    <a:pt x="441" y="492"/>
                  </a:cubicBezTo>
                  <a:cubicBezTo>
                    <a:pt x="441" y="480"/>
                    <a:pt x="441" y="480"/>
                    <a:pt x="453" y="468"/>
                  </a:cubicBezTo>
                  <a:lnTo>
                    <a:pt x="453" y="480"/>
                  </a:lnTo>
                  <a:cubicBezTo>
                    <a:pt x="453" y="468"/>
                    <a:pt x="489" y="420"/>
                    <a:pt x="489" y="420"/>
                  </a:cubicBezTo>
                  <a:cubicBezTo>
                    <a:pt x="489" y="408"/>
                    <a:pt x="501" y="408"/>
                    <a:pt x="501" y="385"/>
                  </a:cubicBezTo>
                  <a:cubicBezTo>
                    <a:pt x="522" y="395"/>
                    <a:pt x="543" y="401"/>
                    <a:pt x="566" y="401"/>
                  </a:cubicBezTo>
                  <a:cubicBezTo>
                    <a:pt x="594" y="401"/>
                    <a:pt x="623" y="392"/>
                    <a:pt x="655" y="373"/>
                  </a:cubicBezTo>
                  <a:close/>
                  <a:moveTo>
                    <a:pt x="654" y="1"/>
                  </a:moveTo>
                  <a:cubicBezTo>
                    <a:pt x="585" y="1"/>
                    <a:pt x="513" y="16"/>
                    <a:pt x="441" y="51"/>
                  </a:cubicBezTo>
                  <a:cubicBezTo>
                    <a:pt x="429" y="51"/>
                    <a:pt x="429" y="63"/>
                    <a:pt x="417" y="75"/>
                  </a:cubicBezTo>
                  <a:cubicBezTo>
                    <a:pt x="399" y="71"/>
                    <a:pt x="379" y="69"/>
                    <a:pt x="360" y="69"/>
                  </a:cubicBezTo>
                  <a:cubicBezTo>
                    <a:pt x="316" y="69"/>
                    <a:pt x="272" y="82"/>
                    <a:pt x="239" y="123"/>
                  </a:cubicBezTo>
                  <a:cubicBezTo>
                    <a:pt x="60" y="337"/>
                    <a:pt x="1" y="599"/>
                    <a:pt x="60" y="873"/>
                  </a:cubicBezTo>
                  <a:cubicBezTo>
                    <a:pt x="120" y="1111"/>
                    <a:pt x="298" y="1289"/>
                    <a:pt x="536" y="1349"/>
                  </a:cubicBezTo>
                  <a:cubicBezTo>
                    <a:pt x="610" y="1372"/>
                    <a:pt x="687" y="1384"/>
                    <a:pt x="762" y="1384"/>
                  </a:cubicBezTo>
                  <a:cubicBezTo>
                    <a:pt x="915" y="1384"/>
                    <a:pt x="1059" y="1334"/>
                    <a:pt x="1156" y="1230"/>
                  </a:cubicBezTo>
                  <a:cubicBezTo>
                    <a:pt x="1370" y="1004"/>
                    <a:pt x="1322" y="670"/>
                    <a:pt x="1203" y="408"/>
                  </a:cubicBezTo>
                  <a:cubicBezTo>
                    <a:pt x="1102" y="187"/>
                    <a:pt x="893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58;p23"/>
            <p:cNvSpPr/>
            <p:nvPr/>
          </p:nvSpPr>
          <p:spPr>
            <a:xfrm>
              <a:off x="3164539" y="3292715"/>
              <a:ext cx="29996" cy="35734"/>
            </a:xfrm>
            <a:custGeom>
              <a:avLst/>
              <a:gdLst/>
              <a:ahLst/>
              <a:cxnLst/>
              <a:rect l="l" t="t" r="r" b="b"/>
              <a:pathLst>
                <a:path w="1167" h="1421" extrusionOk="0">
                  <a:moveTo>
                    <a:pt x="582" y="0"/>
                  </a:moveTo>
                  <a:cubicBezTo>
                    <a:pt x="523" y="0"/>
                    <a:pt x="463" y="27"/>
                    <a:pt x="441" y="87"/>
                  </a:cubicBezTo>
                  <a:cubicBezTo>
                    <a:pt x="381" y="218"/>
                    <a:pt x="322" y="337"/>
                    <a:pt x="274" y="468"/>
                  </a:cubicBezTo>
                  <a:cubicBezTo>
                    <a:pt x="262" y="456"/>
                    <a:pt x="238" y="456"/>
                    <a:pt x="214" y="456"/>
                  </a:cubicBezTo>
                  <a:cubicBezTo>
                    <a:pt x="179" y="456"/>
                    <a:pt x="131" y="468"/>
                    <a:pt x="95" y="515"/>
                  </a:cubicBezTo>
                  <a:cubicBezTo>
                    <a:pt x="36" y="575"/>
                    <a:pt x="24" y="706"/>
                    <a:pt x="95" y="765"/>
                  </a:cubicBezTo>
                  <a:cubicBezTo>
                    <a:pt x="119" y="789"/>
                    <a:pt x="143" y="801"/>
                    <a:pt x="155" y="813"/>
                  </a:cubicBezTo>
                  <a:cubicBezTo>
                    <a:pt x="119" y="944"/>
                    <a:pt x="60" y="1063"/>
                    <a:pt x="24" y="1206"/>
                  </a:cubicBezTo>
                  <a:cubicBezTo>
                    <a:pt x="0" y="1277"/>
                    <a:pt x="60" y="1396"/>
                    <a:pt x="143" y="1408"/>
                  </a:cubicBezTo>
                  <a:cubicBezTo>
                    <a:pt x="154" y="1410"/>
                    <a:pt x="165" y="1410"/>
                    <a:pt x="175" y="1410"/>
                  </a:cubicBezTo>
                  <a:cubicBezTo>
                    <a:pt x="267" y="1410"/>
                    <a:pt x="337" y="1364"/>
                    <a:pt x="369" y="1289"/>
                  </a:cubicBezTo>
                  <a:cubicBezTo>
                    <a:pt x="393" y="1206"/>
                    <a:pt x="429" y="1123"/>
                    <a:pt x="453" y="1039"/>
                  </a:cubicBezTo>
                  <a:cubicBezTo>
                    <a:pt x="595" y="1146"/>
                    <a:pt x="726" y="1266"/>
                    <a:pt x="857" y="1361"/>
                  </a:cubicBezTo>
                  <a:cubicBezTo>
                    <a:pt x="905" y="1396"/>
                    <a:pt x="929" y="1420"/>
                    <a:pt x="976" y="1420"/>
                  </a:cubicBezTo>
                  <a:cubicBezTo>
                    <a:pt x="1024" y="1420"/>
                    <a:pt x="1072" y="1408"/>
                    <a:pt x="1096" y="1361"/>
                  </a:cubicBezTo>
                  <a:cubicBezTo>
                    <a:pt x="1155" y="1301"/>
                    <a:pt x="1167" y="1170"/>
                    <a:pt x="1096" y="1111"/>
                  </a:cubicBezTo>
                  <a:cubicBezTo>
                    <a:pt x="917" y="980"/>
                    <a:pt x="738" y="825"/>
                    <a:pt x="560" y="694"/>
                  </a:cubicBezTo>
                  <a:cubicBezTo>
                    <a:pt x="619" y="551"/>
                    <a:pt x="679" y="396"/>
                    <a:pt x="738" y="265"/>
                  </a:cubicBezTo>
                  <a:cubicBezTo>
                    <a:pt x="786" y="170"/>
                    <a:pt x="774" y="75"/>
                    <a:pt x="679" y="27"/>
                  </a:cubicBezTo>
                  <a:cubicBezTo>
                    <a:pt x="652" y="10"/>
                    <a:pt x="617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59;p23"/>
            <p:cNvSpPr/>
            <p:nvPr/>
          </p:nvSpPr>
          <p:spPr>
            <a:xfrm>
              <a:off x="3533720" y="3231622"/>
              <a:ext cx="51916" cy="35733"/>
            </a:xfrm>
            <a:custGeom>
              <a:avLst/>
              <a:gdLst/>
              <a:ahLst/>
              <a:cxnLst/>
              <a:rect l="l" t="t" r="r" b="b"/>
              <a:pathLst>
                <a:path w="2085" h="1434" extrusionOk="0">
                  <a:moveTo>
                    <a:pt x="645" y="359"/>
                  </a:moveTo>
                  <a:cubicBezTo>
                    <a:pt x="658" y="359"/>
                    <a:pt x="669" y="362"/>
                    <a:pt x="680" y="367"/>
                  </a:cubicBezTo>
                  <a:cubicBezTo>
                    <a:pt x="691" y="367"/>
                    <a:pt x="715" y="379"/>
                    <a:pt x="715" y="402"/>
                  </a:cubicBezTo>
                  <a:lnTo>
                    <a:pt x="668" y="629"/>
                  </a:lnTo>
                  <a:cubicBezTo>
                    <a:pt x="656" y="736"/>
                    <a:pt x="632" y="855"/>
                    <a:pt x="596" y="938"/>
                  </a:cubicBezTo>
                  <a:cubicBezTo>
                    <a:pt x="561" y="998"/>
                    <a:pt x="501" y="1057"/>
                    <a:pt x="441" y="1081"/>
                  </a:cubicBezTo>
                  <a:lnTo>
                    <a:pt x="394" y="1081"/>
                  </a:lnTo>
                  <a:cubicBezTo>
                    <a:pt x="382" y="1057"/>
                    <a:pt x="370" y="1034"/>
                    <a:pt x="370" y="998"/>
                  </a:cubicBezTo>
                  <a:cubicBezTo>
                    <a:pt x="370" y="903"/>
                    <a:pt x="382" y="795"/>
                    <a:pt x="394" y="700"/>
                  </a:cubicBezTo>
                  <a:cubicBezTo>
                    <a:pt x="418" y="605"/>
                    <a:pt x="441" y="498"/>
                    <a:pt x="513" y="426"/>
                  </a:cubicBezTo>
                  <a:cubicBezTo>
                    <a:pt x="550" y="389"/>
                    <a:pt x="602" y="359"/>
                    <a:pt x="645" y="359"/>
                  </a:cubicBezTo>
                  <a:close/>
                  <a:moveTo>
                    <a:pt x="617" y="0"/>
                  </a:moveTo>
                  <a:cubicBezTo>
                    <a:pt x="377" y="0"/>
                    <a:pt x="175" y="206"/>
                    <a:pt x="84" y="438"/>
                  </a:cubicBezTo>
                  <a:cubicBezTo>
                    <a:pt x="37" y="569"/>
                    <a:pt x="25" y="712"/>
                    <a:pt x="13" y="867"/>
                  </a:cubicBezTo>
                  <a:cubicBezTo>
                    <a:pt x="1" y="998"/>
                    <a:pt x="13" y="1129"/>
                    <a:pt x="84" y="1248"/>
                  </a:cubicBezTo>
                  <a:cubicBezTo>
                    <a:pt x="176" y="1374"/>
                    <a:pt x="297" y="1425"/>
                    <a:pt x="420" y="1425"/>
                  </a:cubicBezTo>
                  <a:cubicBezTo>
                    <a:pt x="553" y="1425"/>
                    <a:pt x="688" y="1365"/>
                    <a:pt x="787" y="1272"/>
                  </a:cubicBezTo>
                  <a:cubicBezTo>
                    <a:pt x="834" y="1236"/>
                    <a:pt x="858" y="1200"/>
                    <a:pt x="870" y="1153"/>
                  </a:cubicBezTo>
                  <a:cubicBezTo>
                    <a:pt x="930" y="1236"/>
                    <a:pt x="1013" y="1331"/>
                    <a:pt x="1132" y="1379"/>
                  </a:cubicBezTo>
                  <a:cubicBezTo>
                    <a:pt x="1210" y="1415"/>
                    <a:pt x="1291" y="1433"/>
                    <a:pt x="1370" y="1433"/>
                  </a:cubicBezTo>
                  <a:cubicBezTo>
                    <a:pt x="1473" y="1433"/>
                    <a:pt x="1574" y="1403"/>
                    <a:pt x="1668" y="1343"/>
                  </a:cubicBezTo>
                  <a:cubicBezTo>
                    <a:pt x="1811" y="1260"/>
                    <a:pt x="1930" y="1105"/>
                    <a:pt x="2025" y="962"/>
                  </a:cubicBezTo>
                  <a:cubicBezTo>
                    <a:pt x="2085" y="879"/>
                    <a:pt x="2037" y="760"/>
                    <a:pt x="1965" y="712"/>
                  </a:cubicBezTo>
                  <a:cubicBezTo>
                    <a:pt x="1936" y="701"/>
                    <a:pt x="1905" y="696"/>
                    <a:pt x="1876" y="696"/>
                  </a:cubicBezTo>
                  <a:cubicBezTo>
                    <a:pt x="1811" y="696"/>
                    <a:pt x="1752" y="722"/>
                    <a:pt x="1727" y="772"/>
                  </a:cubicBezTo>
                  <a:cubicBezTo>
                    <a:pt x="1650" y="897"/>
                    <a:pt x="1526" y="1078"/>
                    <a:pt x="1380" y="1078"/>
                  </a:cubicBezTo>
                  <a:cubicBezTo>
                    <a:pt x="1346" y="1078"/>
                    <a:pt x="1311" y="1068"/>
                    <a:pt x="1275" y="1045"/>
                  </a:cubicBezTo>
                  <a:cubicBezTo>
                    <a:pt x="1049" y="914"/>
                    <a:pt x="1084" y="569"/>
                    <a:pt x="1096" y="343"/>
                  </a:cubicBezTo>
                  <a:cubicBezTo>
                    <a:pt x="1096" y="272"/>
                    <a:pt x="1049" y="224"/>
                    <a:pt x="989" y="200"/>
                  </a:cubicBezTo>
                  <a:cubicBezTo>
                    <a:pt x="930" y="105"/>
                    <a:pt x="858" y="45"/>
                    <a:pt x="751" y="21"/>
                  </a:cubicBezTo>
                  <a:cubicBezTo>
                    <a:pt x="705" y="7"/>
                    <a:pt x="661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0;p23"/>
            <p:cNvSpPr/>
            <p:nvPr/>
          </p:nvSpPr>
          <p:spPr>
            <a:xfrm>
              <a:off x="3501417" y="3195888"/>
              <a:ext cx="99217" cy="127950"/>
            </a:xfrm>
            <a:custGeom>
              <a:avLst/>
              <a:gdLst/>
              <a:ahLst/>
              <a:cxnLst/>
              <a:rect l="l" t="t" r="r" b="b"/>
              <a:pathLst>
                <a:path w="3953" h="5141" extrusionOk="0">
                  <a:moveTo>
                    <a:pt x="1858" y="353"/>
                  </a:moveTo>
                  <a:cubicBezTo>
                    <a:pt x="2560" y="353"/>
                    <a:pt x="3120" y="1068"/>
                    <a:pt x="3334" y="1687"/>
                  </a:cubicBezTo>
                  <a:cubicBezTo>
                    <a:pt x="3560" y="2342"/>
                    <a:pt x="3536" y="3080"/>
                    <a:pt x="3239" y="3723"/>
                  </a:cubicBezTo>
                  <a:cubicBezTo>
                    <a:pt x="2994" y="4249"/>
                    <a:pt x="2520" y="4790"/>
                    <a:pt x="1939" y="4790"/>
                  </a:cubicBezTo>
                  <a:cubicBezTo>
                    <a:pt x="1784" y="4790"/>
                    <a:pt x="1621" y="4751"/>
                    <a:pt x="1453" y="4663"/>
                  </a:cubicBezTo>
                  <a:cubicBezTo>
                    <a:pt x="726" y="4270"/>
                    <a:pt x="441" y="3246"/>
                    <a:pt x="464" y="2484"/>
                  </a:cubicBezTo>
                  <a:cubicBezTo>
                    <a:pt x="476" y="1627"/>
                    <a:pt x="953" y="770"/>
                    <a:pt x="1774" y="437"/>
                  </a:cubicBezTo>
                  <a:cubicBezTo>
                    <a:pt x="1810" y="413"/>
                    <a:pt x="1846" y="389"/>
                    <a:pt x="1858" y="353"/>
                  </a:cubicBezTo>
                  <a:close/>
                  <a:moveTo>
                    <a:pt x="1835" y="1"/>
                  </a:moveTo>
                  <a:cubicBezTo>
                    <a:pt x="1757" y="1"/>
                    <a:pt x="1677" y="7"/>
                    <a:pt x="1596" y="20"/>
                  </a:cubicBezTo>
                  <a:cubicBezTo>
                    <a:pt x="1500" y="32"/>
                    <a:pt x="1453" y="103"/>
                    <a:pt x="1477" y="175"/>
                  </a:cubicBezTo>
                  <a:cubicBezTo>
                    <a:pt x="738" y="568"/>
                    <a:pt x="250" y="1294"/>
                    <a:pt x="131" y="2115"/>
                  </a:cubicBezTo>
                  <a:cubicBezTo>
                    <a:pt x="0" y="3044"/>
                    <a:pt x="286" y="4223"/>
                    <a:pt x="1072" y="4818"/>
                  </a:cubicBezTo>
                  <a:cubicBezTo>
                    <a:pt x="1335" y="5022"/>
                    <a:pt x="1652" y="5141"/>
                    <a:pt x="1976" y="5141"/>
                  </a:cubicBezTo>
                  <a:cubicBezTo>
                    <a:pt x="2107" y="5141"/>
                    <a:pt x="2239" y="5121"/>
                    <a:pt x="2369" y="5080"/>
                  </a:cubicBezTo>
                  <a:cubicBezTo>
                    <a:pt x="2786" y="4925"/>
                    <a:pt x="3120" y="4604"/>
                    <a:pt x="3358" y="4223"/>
                  </a:cubicBezTo>
                  <a:cubicBezTo>
                    <a:pt x="3834" y="3496"/>
                    <a:pt x="3953" y="2556"/>
                    <a:pt x="3715" y="1722"/>
                  </a:cubicBezTo>
                  <a:cubicBezTo>
                    <a:pt x="3473" y="877"/>
                    <a:pt x="2766" y="1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561;p23"/>
          <p:cNvGrpSpPr>
            <a:grpSpLocks/>
          </p:cNvGrpSpPr>
          <p:nvPr/>
        </p:nvGrpSpPr>
        <p:grpSpPr bwMode="auto">
          <a:xfrm>
            <a:off x="346075" y="238125"/>
            <a:ext cx="927100" cy="879475"/>
            <a:chOff x="815875" y="1972600"/>
            <a:chExt cx="823625" cy="780900"/>
          </a:xfrm>
        </p:grpSpPr>
        <p:sp>
          <p:nvSpPr>
            <p:cNvPr id="41" name="Google Shape;562;p23"/>
            <p:cNvSpPr/>
            <p:nvPr/>
          </p:nvSpPr>
          <p:spPr>
            <a:xfrm>
              <a:off x="1011909" y="2175578"/>
              <a:ext cx="269370" cy="266409"/>
            </a:xfrm>
            <a:custGeom>
              <a:avLst/>
              <a:gdLst/>
              <a:ahLst/>
              <a:cxnLst/>
              <a:rect l="l" t="t" r="r" b="b"/>
              <a:pathLst>
                <a:path w="10788" h="10702" extrusionOk="0">
                  <a:moveTo>
                    <a:pt x="5735" y="343"/>
                  </a:moveTo>
                  <a:cubicBezTo>
                    <a:pt x="5930" y="343"/>
                    <a:pt x="6124" y="364"/>
                    <a:pt x="6322" y="410"/>
                  </a:cubicBezTo>
                  <a:cubicBezTo>
                    <a:pt x="6406" y="434"/>
                    <a:pt x="6477" y="458"/>
                    <a:pt x="6537" y="470"/>
                  </a:cubicBezTo>
                  <a:lnTo>
                    <a:pt x="6537" y="506"/>
                  </a:lnTo>
                  <a:lnTo>
                    <a:pt x="6537" y="5756"/>
                  </a:lnTo>
                  <a:cubicBezTo>
                    <a:pt x="6537" y="5869"/>
                    <a:pt x="6626" y="5926"/>
                    <a:pt x="6715" y="5926"/>
                  </a:cubicBezTo>
                  <a:cubicBezTo>
                    <a:pt x="6805" y="5926"/>
                    <a:pt x="6894" y="5869"/>
                    <a:pt x="6894" y="5756"/>
                  </a:cubicBezTo>
                  <a:lnTo>
                    <a:pt x="6894" y="625"/>
                  </a:lnTo>
                  <a:cubicBezTo>
                    <a:pt x="7192" y="756"/>
                    <a:pt x="7454" y="934"/>
                    <a:pt x="7716" y="1125"/>
                  </a:cubicBezTo>
                  <a:cubicBezTo>
                    <a:pt x="7989" y="1351"/>
                    <a:pt x="8275" y="1589"/>
                    <a:pt x="8549" y="1839"/>
                  </a:cubicBezTo>
                  <a:cubicBezTo>
                    <a:pt x="8513" y="1875"/>
                    <a:pt x="8501" y="1922"/>
                    <a:pt x="8501" y="1958"/>
                  </a:cubicBezTo>
                  <a:lnTo>
                    <a:pt x="8501" y="4220"/>
                  </a:lnTo>
                  <a:cubicBezTo>
                    <a:pt x="8501" y="4333"/>
                    <a:pt x="8591" y="4390"/>
                    <a:pt x="8680" y="4390"/>
                  </a:cubicBezTo>
                  <a:cubicBezTo>
                    <a:pt x="8769" y="4390"/>
                    <a:pt x="8859" y="4333"/>
                    <a:pt x="8859" y="4220"/>
                  </a:cubicBezTo>
                  <a:lnTo>
                    <a:pt x="8859" y="2137"/>
                  </a:lnTo>
                  <a:cubicBezTo>
                    <a:pt x="9275" y="2577"/>
                    <a:pt x="9632" y="3065"/>
                    <a:pt x="9894" y="3589"/>
                  </a:cubicBezTo>
                  <a:cubicBezTo>
                    <a:pt x="10406" y="4601"/>
                    <a:pt x="10454" y="5816"/>
                    <a:pt x="10109" y="6887"/>
                  </a:cubicBezTo>
                  <a:cubicBezTo>
                    <a:pt x="9835" y="7721"/>
                    <a:pt x="9299" y="8483"/>
                    <a:pt x="8632" y="9066"/>
                  </a:cubicBezTo>
                  <a:lnTo>
                    <a:pt x="8632" y="5339"/>
                  </a:lnTo>
                  <a:cubicBezTo>
                    <a:pt x="8632" y="5226"/>
                    <a:pt x="8543" y="5170"/>
                    <a:pt x="8454" y="5170"/>
                  </a:cubicBezTo>
                  <a:cubicBezTo>
                    <a:pt x="8364" y="5170"/>
                    <a:pt x="8275" y="5226"/>
                    <a:pt x="8275" y="5339"/>
                  </a:cubicBezTo>
                  <a:lnTo>
                    <a:pt x="8275" y="9340"/>
                  </a:lnTo>
                  <a:cubicBezTo>
                    <a:pt x="7894" y="9626"/>
                    <a:pt x="7454" y="9852"/>
                    <a:pt x="7001" y="9995"/>
                  </a:cubicBezTo>
                  <a:lnTo>
                    <a:pt x="7001" y="7352"/>
                  </a:lnTo>
                  <a:cubicBezTo>
                    <a:pt x="7001" y="7239"/>
                    <a:pt x="6912" y="7182"/>
                    <a:pt x="6823" y="7182"/>
                  </a:cubicBezTo>
                  <a:cubicBezTo>
                    <a:pt x="6733" y="7182"/>
                    <a:pt x="6644" y="7239"/>
                    <a:pt x="6644" y="7352"/>
                  </a:cubicBezTo>
                  <a:lnTo>
                    <a:pt x="6644" y="10090"/>
                  </a:lnTo>
                  <a:lnTo>
                    <a:pt x="6644" y="10102"/>
                  </a:lnTo>
                  <a:cubicBezTo>
                    <a:pt x="6430" y="10161"/>
                    <a:pt x="6203" y="10197"/>
                    <a:pt x="6001" y="10221"/>
                  </a:cubicBezTo>
                  <a:cubicBezTo>
                    <a:pt x="5878" y="10229"/>
                    <a:pt x="5755" y="10243"/>
                    <a:pt x="5627" y="10243"/>
                  </a:cubicBezTo>
                  <a:cubicBezTo>
                    <a:pt x="5570" y="10243"/>
                    <a:pt x="5512" y="10240"/>
                    <a:pt x="5453" y="10233"/>
                  </a:cubicBezTo>
                  <a:lnTo>
                    <a:pt x="5453" y="6649"/>
                  </a:lnTo>
                  <a:cubicBezTo>
                    <a:pt x="5453" y="6536"/>
                    <a:pt x="5364" y="6479"/>
                    <a:pt x="5275" y="6479"/>
                  </a:cubicBezTo>
                  <a:cubicBezTo>
                    <a:pt x="5185" y="6479"/>
                    <a:pt x="5096" y="6536"/>
                    <a:pt x="5096" y="6649"/>
                  </a:cubicBezTo>
                  <a:lnTo>
                    <a:pt x="5096" y="10221"/>
                  </a:lnTo>
                  <a:cubicBezTo>
                    <a:pt x="4679" y="10173"/>
                    <a:pt x="4263" y="10090"/>
                    <a:pt x="3870" y="9935"/>
                  </a:cubicBezTo>
                  <a:lnTo>
                    <a:pt x="3870" y="9911"/>
                  </a:lnTo>
                  <a:lnTo>
                    <a:pt x="3870" y="6947"/>
                  </a:lnTo>
                  <a:cubicBezTo>
                    <a:pt x="3870" y="6834"/>
                    <a:pt x="3780" y="6777"/>
                    <a:pt x="3691" y="6777"/>
                  </a:cubicBezTo>
                  <a:cubicBezTo>
                    <a:pt x="3602" y="6777"/>
                    <a:pt x="3513" y="6834"/>
                    <a:pt x="3513" y="6947"/>
                  </a:cubicBezTo>
                  <a:lnTo>
                    <a:pt x="3513" y="9804"/>
                  </a:lnTo>
                  <a:cubicBezTo>
                    <a:pt x="3024" y="9578"/>
                    <a:pt x="2572" y="9280"/>
                    <a:pt x="2191" y="8911"/>
                  </a:cubicBezTo>
                  <a:cubicBezTo>
                    <a:pt x="2239" y="8888"/>
                    <a:pt x="2262" y="8840"/>
                    <a:pt x="2262" y="8780"/>
                  </a:cubicBezTo>
                  <a:lnTo>
                    <a:pt x="2262" y="5411"/>
                  </a:lnTo>
                  <a:cubicBezTo>
                    <a:pt x="2262" y="5304"/>
                    <a:pt x="2173" y="5250"/>
                    <a:pt x="2084" y="5250"/>
                  </a:cubicBezTo>
                  <a:cubicBezTo>
                    <a:pt x="1995" y="5250"/>
                    <a:pt x="1905" y="5304"/>
                    <a:pt x="1905" y="5411"/>
                  </a:cubicBezTo>
                  <a:lnTo>
                    <a:pt x="1905" y="8626"/>
                  </a:lnTo>
                  <a:cubicBezTo>
                    <a:pt x="1667" y="8376"/>
                    <a:pt x="1477" y="8090"/>
                    <a:pt x="1298" y="7792"/>
                  </a:cubicBezTo>
                  <a:cubicBezTo>
                    <a:pt x="369" y="6161"/>
                    <a:pt x="596" y="4030"/>
                    <a:pt x="1727" y="2553"/>
                  </a:cubicBezTo>
                  <a:lnTo>
                    <a:pt x="1727" y="4185"/>
                  </a:lnTo>
                  <a:cubicBezTo>
                    <a:pt x="1727" y="4292"/>
                    <a:pt x="1816" y="4345"/>
                    <a:pt x="1905" y="4345"/>
                  </a:cubicBezTo>
                  <a:cubicBezTo>
                    <a:pt x="1995" y="4345"/>
                    <a:pt x="2084" y="4292"/>
                    <a:pt x="2084" y="4185"/>
                  </a:cubicBezTo>
                  <a:lnTo>
                    <a:pt x="2084" y="2244"/>
                  </a:lnTo>
                  <a:cubicBezTo>
                    <a:pt x="2084" y="2220"/>
                    <a:pt x="2072" y="2184"/>
                    <a:pt x="2072" y="2172"/>
                  </a:cubicBezTo>
                  <a:cubicBezTo>
                    <a:pt x="2120" y="2125"/>
                    <a:pt x="2155" y="2065"/>
                    <a:pt x="2203" y="2018"/>
                  </a:cubicBezTo>
                  <a:cubicBezTo>
                    <a:pt x="2632" y="1660"/>
                    <a:pt x="3096" y="1303"/>
                    <a:pt x="3584" y="1006"/>
                  </a:cubicBezTo>
                  <a:lnTo>
                    <a:pt x="3584" y="5518"/>
                  </a:lnTo>
                  <a:cubicBezTo>
                    <a:pt x="3584" y="5631"/>
                    <a:pt x="3673" y="5688"/>
                    <a:pt x="3763" y="5688"/>
                  </a:cubicBezTo>
                  <a:cubicBezTo>
                    <a:pt x="3852" y="5688"/>
                    <a:pt x="3941" y="5631"/>
                    <a:pt x="3941" y="5518"/>
                  </a:cubicBezTo>
                  <a:lnTo>
                    <a:pt x="3941" y="946"/>
                  </a:lnTo>
                  <a:cubicBezTo>
                    <a:pt x="3941" y="910"/>
                    <a:pt x="3929" y="863"/>
                    <a:pt x="3906" y="827"/>
                  </a:cubicBezTo>
                  <a:cubicBezTo>
                    <a:pt x="4156" y="696"/>
                    <a:pt x="4441" y="577"/>
                    <a:pt x="4703" y="494"/>
                  </a:cubicBezTo>
                  <a:cubicBezTo>
                    <a:pt x="4822" y="482"/>
                    <a:pt x="4941" y="446"/>
                    <a:pt x="5049" y="422"/>
                  </a:cubicBezTo>
                  <a:lnTo>
                    <a:pt x="5049" y="4613"/>
                  </a:lnTo>
                  <a:cubicBezTo>
                    <a:pt x="5049" y="4726"/>
                    <a:pt x="5138" y="4783"/>
                    <a:pt x="5227" y="4783"/>
                  </a:cubicBezTo>
                  <a:cubicBezTo>
                    <a:pt x="5316" y="4783"/>
                    <a:pt x="5406" y="4726"/>
                    <a:pt x="5406" y="4613"/>
                  </a:cubicBezTo>
                  <a:lnTo>
                    <a:pt x="5406" y="363"/>
                  </a:lnTo>
                  <a:cubicBezTo>
                    <a:pt x="5517" y="350"/>
                    <a:pt x="5626" y="343"/>
                    <a:pt x="5735" y="343"/>
                  </a:cubicBezTo>
                  <a:close/>
                  <a:moveTo>
                    <a:pt x="5593" y="0"/>
                  </a:moveTo>
                  <a:cubicBezTo>
                    <a:pt x="5430" y="0"/>
                    <a:pt x="5265" y="13"/>
                    <a:pt x="5096" y="41"/>
                  </a:cubicBezTo>
                  <a:cubicBezTo>
                    <a:pt x="3929" y="244"/>
                    <a:pt x="2917" y="982"/>
                    <a:pt x="1977" y="1756"/>
                  </a:cubicBezTo>
                  <a:lnTo>
                    <a:pt x="1965" y="1768"/>
                  </a:lnTo>
                  <a:cubicBezTo>
                    <a:pt x="1881" y="1851"/>
                    <a:pt x="1798" y="1910"/>
                    <a:pt x="1715" y="1982"/>
                  </a:cubicBezTo>
                  <a:cubicBezTo>
                    <a:pt x="1667" y="2006"/>
                    <a:pt x="1655" y="2053"/>
                    <a:pt x="1655" y="2089"/>
                  </a:cubicBezTo>
                  <a:cubicBezTo>
                    <a:pt x="405" y="3494"/>
                    <a:pt x="0" y="5625"/>
                    <a:pt x="703" y="7387"/>
                  </a:cubicBezTo>
                  <a:cubicBezTo>
                    <a:pt x="1417" y="9173"/>
                    <a:pt x="3191" y="10435"/>
                    <a:pt x="5096" y="10602"/>
                  </a:cubicBezTo>
                  <a:cubicBezTo>
                    <a:pt x="5127" y="10669"/>
                    <a:pt x="5191" y="10702"/>
                    <a:pt x="5255" y="10702"/>
                  </a:cubicBezTo>
                  <a:cubicBezTo>
                    <a:pt x="5316" y="10702"/>
                    <a:pt x="5377" y="10672"/>
                    <a:pt x="5406" y="10614"/>
                  </a:cubicBezTo>
                  <a:cubicBezTo>
                    <a:pt x="5442" y="10615"/>
                    <a:pt x="5478" y="10615"/>
                    <a:pt x="5514" y="10615"/>
                  </a:cubicBezTo>
                  <a:cubicBezTo>
                    <a:pt x="7487" y="10615"/>
                    <a:pt x="9362" y="9343"/>
                    <a:pt x="10192" y="7578"/>
                  </a:cubicBezTo>
                  <a:cubicBezTo>
                    <a:pt x="10668" y="6554"/>
                    <a:pt x="10787" y="5363"/>
                    <a:pt x="10490" y="4256"/>
                  </a:cubicBezTo>
                  <a:cubicBezTo>
                    <a:pt x="10180" y="3077"/>
                    <a:pt x="9347" y="2149"/>
                    <a:pt x="8466" y="1339"/>
                  </a:cubicBezTo>
                  <a:cubicBezTo>
                    <a:pt x="7647" y="593"/>
                    <a:pt x="6684" y="0"/>
                    <a:pt x="5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3;p23"/>
            <p:cNvSpPr/>
            <p:nvPr/>
          </p:nvSpPr>
          <p:spPr>
            <a:xfrm>
              <a:off x="845492" y="2010659"/>
              <a:ext cx="90260" cy="88802"/>
            </a:xfrm>
            <a:custGeom>
              <a:avLst/>
              <a:gdLst/>
              <a:ahLst/>
              <a:cxnLst/>
              <a:rect l="l" t="t" r="r" b="b"/>
              <a:pathLst>
                <a:path w="3645" h="3575" extrusionOk="0">
                  <a:moveTo>
                    <a:pt x="1878" y="352"/>
                  </a:moveTo>
                  <a:cubicBezTo>
                    <a:pt x="2098" y="352"/>
                    <a:pt x="2303" y="438"/>
                    <a:pt x="2489" y="598"/>
                  </a:cubicBezTo>
                  <a:cubicBezTo>
                    <a:pt x="2727" y="788"/>
                    <a:pt x="2977" y="1026"/>
                    <a:pt x="3108" y="1312"/>
                  </a:cubicBezTo>
                  <a:cubicBezTo>
                    <a:pt x="3263" y="1598"/>
                    <a:pt x="3263" y="1931"/>
                    <a:pt x="3168" y="2229"/>
                  </a:cubicBezTo>
                  <a:cubicBezTo>
                    <a:pt x="3025" y="2741"/>
                    <a:pt x="2549" y="3122"/>
                    <a:pt x="2025" y="3205"/>
                  </a:cubicBezTo>
                  <a:cubicBezTo>
                    <a:pt x="1970" y="3212"/>
                    <a:pt x="1914" y="3216"/>
                    <a:pt x="1859" y="3216"/>
                  </a:cubicBezTo>
                  <a:cubicBezTo>
                    <a:pt x="1375" y="3216"/>
                    <a:pt x="889" y="2943"/>
                    <a:pt x="644" y="2526"/>
                  </a:cubicBezTo>
                  <a:cubicBezTo>
                    <a:pt x="334" y="1979"/>
                    <a:pt x="453" y="1264"/>
                    <a:pt x="894" y="836"/>
                  </a:cubicBezTo>
                  <a:cubicBezTo>
                    <a:pt x="1120" y="657"/>
                    <a:pt x="1358" y="467"/>
                    <a:pt x="1644" y="383"/>
                  </a:cubicBezTo>
                  <a:cubicBezTo>
                    <a:pt x="1723" y="362"/>
                    <a:pt x="1801" y="352"/>
                    <a:pt x="1878" y="352"/>
                  </a:cubicBezTo>
                  <a:close/>
                  <a:moveTo>
                    <a:pt x="1874" y="0"/>
                  </a:moveTo>
                  <a:cubicBezTo>
                    <a:pt x="1818" y="0"/>
                    <a:pt x="1761" y="5"/>
                    <a:pt x="1703" y="14"/>
                  </a:cubicBezTo>
                  <a:cubicBezTo>
                    <a:pt x="1299" y="74"/>
                    <a:pt x="965" y="336"/>
                    <a:pt x="656" y="586"/>
                  </a:cubicBezTo>
                  <a:cubicBezTo>
                    <a:pt x="632" y="598"/>
                    <a:pt x="608" y="633"/>
                    <a:pt x="584" y="645"/>
                  </a:cubicBezTo>
                  <a:cubicBezTo>
                    <a:pt x="548" y="669"/>
                    <a:pt x="537" y="693"/>
                    <a:pt x="537" y="717"/>
                  </a:cubicBezTo>
                  <a:cubicBezTo>
                    <a:pt x="132" y="1205"/>
                    <a:pt x="1" y="1907"/>
                    <a:pt x="251" y="2503"/>
                  </a:cubicBezTo>
                  <a:cubicBezTo>
                    <a:pt x="489" y="3134"/>
                    <a:pt x="1168" y="3574"/>
                    <a:pt x="1846" y="3574"/>
                  </a:cubicBezTo>
                  <a:cubicBezTo>
                    <a:pt x="2537" y="3574"/>
                    <a:pt x="3168" y="3146"/>
                    <a:pt x="3454" y="2515"/>
                  </a:cubicBezTo>
                  <a:cubicBezTo>
                    <a:pt x="3620" y="2157"/>
                    <a:pt x="3644" y="1741"/>
                    <a:pt x="3525" y="1372"/>
                  </a:cubicBezTo>
                  <a:cubicBezTo>
                    <a:pt x="3406" y="1002"/>
                    <a:pt x="3144" y="705"/>
                    <a:pt x="2858" y="455"/>
                  </a:cubicBezTo>
                  <a:cubicBezTo>
                    <a:pt x="2579" y="196"/>
                    <a:pt x="2246" y="0"/>
                    <a:pt x="18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4;p23"/>
            <p:cNvSpPr/>
            <p:nvPr/>
          </p:nvSpPr>
          <p:spPr>
            <a:xfrm>
              <a:off x="837030" y="2546294"/>
              <a:ext cx="91670" cy="88802"/>
            </a:xfrm>
            <a:custGeom>
              <a:avLst/>
              <a:gdLst/>
              <a:ahLst/>
              <a:cxnLst/>
              <a:rect l="l" t="t" r="r" b="b"/>
              <a:pathLst>
                <a:path w="3656" h="3575" extrusionOk="0">
                  <a:moveTo>
                    <a:pt x="3048" y="1181"/>
                  </a:moveTo>
                  <a:lnTo>
                    <a:pt x="3132" y="1312"/>
                  </a:lnTo>
                  <a:cubicBezTo>
                    <a:pt x="3287" y="1586"/>
                    <a:pt x="3287" y="1919"/>
                    <a:pt x="3191" y="2241"/>
                  </a:cubicBezTo>
                  <a:cubicBezTo>
                    <a:pt x="3167" y="2336"/>
                    <a:pt x="3108" y="2443"/>
                    <a:pt x="3048" y="2550"/>
                  </a:cubicBezTo>
                  <a:lnTo>
                    <a:pt x="3048" y="1181"/>
                  </a:lnTo>
                  <a:close/>
                  <a:moveTo>
                    <a:pt x="917" y="836"/>
                  </a:moveTo>
                  <a:lnTo>
                    <a:pt x="917" y="2824"/>
                  </a:lnTo>
                  <a:cubicBezTo>
                    <a:pt x="810" y="2741"/>
                    <a:pt x="739" y="2634"/>
                    <a:pt x="667" y="2527"/>
                  </a:cubicBezTo>
                  <a:cubicBezTo>
                    <a:pt x="334" y="1979"/>
                    <a:pt x="465" y="1265"/>
                    <a:pt x="917" y="836"/>
                  </a:cubicBezTo>
                  <a:close/>
                  <a:moveTo>
                    <a:pt x="2120" y="395"/>
                  </a:moveTo>
                  <a:cubicBezTo>
                    <a:pt x="2251" y="431"/>
                    <a:pt x="2394" y="491"/>
                    <a:pt x="2513" y="598"/>
                  </a:cubicBezTo>
                  <a:cubicBezTo>
                    <a:pt x="2572" y="634"/>
                    <a:pt x="2632" y="693"/>
                    <a:pt x="2703" y="753"/>
                  </a:cubicBezTo>
                  <a:lnTo>
                    <a:pt x="2703" y="2920"/>
                  </a:lnTo>
                  <a:cubicBezTo>
                    <a:pt x="2536" y="3051"/>
                    <a:pt x="2334" y="3146"/>
                    <a:pt x="2120" y="3193"/>
                  </a:cubicBezTo>
                  <a:lnTo>
                    <a:pt x="2120" y="395"/>
                  </a:lnTo>
                  <a:close/>
                  <a:moveTo>
                    <a:pt x="1763" y="360"/>
                  </a:moveTo>
                  <a:lnTo>
                    <a:pt x="1763" y="395"/>
                  </a:lnTo>
                  <a:lnTo>
                    <a:pt x="1763" y="3217"/>
                  </a:lnTo>
                  <a:cubicBezTo>
                    <a:pt x="1596" y="3205"/>
                    <a:pt x="1417" y="3158"/>
                    <a:pt x="1274" y="3086"/>
                  </a:cubicBezTo>
                  <a:lnTo>
                    <a:pt x="1274" y="586"/>
                  </a:lnTo>
                  <a:cubicBezTo>
                    <a:pt x="1393" y="515"/>
                    <a:pt x="1524" y="431"/>
                    <a:pt x="1655" y="407"/>
                  </a:cubicBezTo>
                  <a:cubicBezTo>
                    <a:pt x="1691" y="372"/>
                    <a:pt x="1739" y="360"/>
                    <a:pt x="1763" y="360"/>
                  </a:cubicBezTo>
                  <a:close/>
                  <a:moveTo>
                    <a:pt x="1874" y="1"/>
                  </a:moveTo>
                  <a:cubicBezTo>
                    <a:pt x="1818" y="1"/>
                    <a:pt x="1761" y="5"/>
                    <a:pt x="1703" y="14"/>
                  </a:cubicBezTo>
                  <a:cubicBezTo>
                    <a:pt x="1298" y="74"/>
                    <a:pt x="977" y="336"/>
                    <a:pt x="655" y="586"/>
                  </a:cubicBezTo>
                  <a:cubicBezTo>
                    <a:pt x="631" y="598"/>
                    <a:pt x="620" y="634"/>
                    <a:pt x="584" y="645"/>
                  </a:cubicBezTo>
                  <a:cubicBezTo>
                    <a:pt x="560" y="669"/>
                    <a:pt x="536" y="693"/>
                    <a:pt x="536" y="717"/>
                  </a:cubicBezTo>
                  <a:cubicBezTo>
                    <a:pt x="143" y="1205"/>
                    <a:pt x="0" y="1908"/>
                    <a:pt x="262" y="2503"/>
                  </a:cubicBezTo>
                  <a:cubicBezTo>
                    <a:pt x="524" y="3146"/>
                    <a:pt x="1179" y="3574"/>
                    <a:pt x="1870" y="3574"/>
                  </a:cubicBezTo>
                  <a:cubicBezTo>
                    <a:pt x="2536" y="3574"/>
                    <a:pt x="3191" y="3134"/>
                    <a:pt x="3465" y="2515"/>
                  </a:cubicBezTo>
                  <a:cubicBezTo>
                    <a:pt x="3620" y="2158"/>
                    <a:pt x="3656" y="1741"/>
                    <a:pt x="3537" y="1372"/>
                  </a:cubicBezTo>
                  <a:cubicBezTo>
                    <a:pt x="3417" y="1003"/>
                    <a:pt x="3144" y="705"/>
                    <a:pt x="2870" y="455"/>
                  </a:cubicBezTo>
                  <a:cubicBezTo>
                    <a:pt x="2580" y="196"/>
                    <a:pt x="2245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5;p23"/>
            <p:cNvSpPr/>
            <p:nvPr/>
          </p:nvSpPr>
          <p:spPr>
            <a:xfrm>
              <a:off x="1429363" y="2611134"/>
              <a:ext cx="145262" cy="142366"/>
            </a:xfrm>
            <a:custGeom>
              <a:avLst/>
              <a:gdLst/>
              <a:ahLst/>
              <a:cxnLst/>
              <a:rect l="l" t="t" r="r" b="b"/>
              <a:pathLst>
                <a:path w="5800" h="5674" extrusionOk="0">
                  <a:moveTo>
                    <a:pt x="3001" y="359"/>
                  </a:moveTo>
                  <a:cubicBezTo>
                    <a:pt x="3396" y="359"/>
                    <a:pt x="3766" y="525"/>
                    <a:pt x="4085" y="791"/>
                  </a:cubicBezTo>
                  <a:cubicBezTo>
                    <a:pt x="4192" y="874"/>
                    <a:pt x="4275" y="946"/>
                    <a:pt x="4370" y="1029"/>
                  </a:cubicBezTo>
                  <a:lnTo>
                    <a:pt x="1513" y="1029"/>
                  </a:lnTo>
                  <a:cubicBezTo>
                    <a:pt x="1834" y="779"/>
                    <a:pt x="2180" y="541"/>
                    <a:pt x="2584" y="422"/>
                  </a:cubicBezTo>
                  <a:cubicBezTo>
                    <a:pt x="2725" y="379"/>
                    <a:pt x="2865" y="359"/>
                    <a:pt x="3001" y="359"/>
                  </a:cubicBezTo>
                  <a:close/>
                  <a:moveTo>
                    <a:pt x="4692" y="1362"/>
                  </a:moveTo>
                  <a:cubicBezTo>
                    <a:pt x="4870" y="1553"/>
                    <a:pt x="5025" y="1779"/>
                    <a:pt x="5144" y="2005"/>
                  </a:cubicBezTo>
                  <a:cubicBezTo>
                    <a:pt x="5204" y="2089"/>
                    <a:pt x="5228" y="2184"/>
                    <a:pt x="5263" y="2279"/>
                  </a:cubicBezTo>
                  <a:lnTo>
                    <a:pt x="668" y="2279"/>
                  </a:lnTo>
                  <a:cubicBezTo>
                    <a:pt x="751" y="1958"/>
                    <a:pt x="918" y="1648"/>
                    <a:pt x="1144" y="1374"/>
                  </a:cubicBezTo>
                  <a:cubicBezTo>
                    <a:pt x="1156" y="1374"/>
                    <a:pt x="1168" y="1386"/>
                    <a:pt x="1180" y="1386"/>
                  </a:cubicBezTo>
                  <a:lnTo>
                    <a:pt x="4609" y="1386"/>
                  </a:lnTo>
                  <a:cubicBezTo>
                    <a:pt x="4632" y="1386"/>
                    <a:pt x="4668" y="1374"/>
                    <a:pt x="4692" y="1362"/>
                  </a:cubicBezTo>
                  <a:close/>
                  <a:moveTo>
                    <a:pt x="5335" y="2636"/>
                  </a:moveTo>
                  <a:cubicBezTo>
                    <a:pt x="5371" y="2898"/>
                    <a:pt x="5371" y="3160"/>
                    <a:pt x="5311" y="3410"/>
                  </a:cubicBezTo>
                  <a:cubicBezTo>
                    <a:pt x="5287" y="3410"/>
                    <a:pt x="5275" y="3398"/>
                    <a:pt x="5263" y="3398"/>
                  </a:cubicBezTo>
                  <a:lnTo>
                    <a:pt x="608" y="3398"/>
                  </a:lnTo>
                  <a:cubicBezTo>
                    <a:pt x="560" y="3148"/>
                    <a:pt x="560" y="2898"/>
                    <a:pt x="584" y="2636"/>
                  </a:cubicBezTo>
                  <a:close/>
                  <a:moveTo>
                    <a:pt x="5216" y="3755"/>
                  </a:moveTo>
                  <a:cubicBezTo>
                    <a:pt x="5144" y="3934"/>
                    <a:pt x="5049" y="4113"/>
                    <a:pt x="4930" y="4279"/>
                  </a:cubicBezTo>
                  <a:lnTo>
                    <a:pt x="1144" y="4279"/>
                  </a:lnTo>
                  <a:cubicBezTo>
                    <a:pt x="1096" y="4279"/>
                    <a:pt x="1049" y="4291"/>
                    <a:pt x="1025" y="4327"/>
                  </a:cubicBezTo>
                  <a:cubicBezTo>
                    <a:pt x="941" y="4244"/>
                    <a:pt x="906" y="4172"/>
                    <a:pt x="858" y="4089"/>
                  </a:cubicBezTo>
                  <a:cubicBezTo>
                    <a:pt x="799" y="3982"/>
                    <a:pt x="751" y="3863"/>
                    <a:pt x="703" y="3755"/>
                  </a:cubicBezTo>
                  <a:close/>
                  <a:moveTo>
                    <a:pt x="4609" y="4625"/>
                  </a:moveTo>
                  <a:cubicBezTo>
                    <a:pt x="4216" y="5006"/>
                    <a:pt x="3716" y="5256"/>
                    <a:pt x="3168" y="5303"/>
                  </a:cubicBezTo>
                  <a:cubicBezTo>
                    <a:pt x="3103" y="5309"/>
                    <a:pt x="3038" y="5312"/>
                    <a:pt x="2973" y="5312"/>
                  </a:cubicBezTo>
                  <a:cubicBezTo>
                    <a:pt x="2345" y="5312"/>
                    <a:pt x="1717" y="5056"/>
                    <a:pt x="1275" y="4625"/>
                  </a:cubicBezTo>
                  <a:close/>
                  <a:moveTo>
                    <a:pt x="2995" y="1"/>
                  </a:moveTo>
                  <a:cubicBezTo>
                    <a:pt x="2919" y="1"/>
                    <a:pt x="2842" y="6"/>
                    <a:pt x="2763" y="17"/>
                  </a:cubicBezTo>
                  <a:cubicBezTo>
                    <a:pt x="2120" y="112"/>
                    <a:pt x="1572" y="517"/>
                    <a:pt x="1072" y="934"/>
                  </a:cubicBezTo>
                  <a:lnTo>
                    <a:pt x="1060" y="934"/>
                  </a:lnTo>
                  <a:cubicBezTo>
                    <a:pt x="1060" y="934"/>
                    <a:pt x="1060" y="946"/>
                    <a:pt x="1049" y="946"/>
                  </a:cubicBezTo>
                  <a:cubicBezTo>
                    <a:pt x="1001" y="969"/>
                    <a:pt x="953" y="1017"/>
                    <a:pt x="930" y="1053"/>
                  </a:cubicBezTo>
                  <a:cubicBezTo>
                    <a:pt x="894" y="1076"/>
                    <a:pt x="882" y="1112"/>
                    <a:pt x="870" y="1136"/>
                  </a:cubicBezTo>
                  <a:cubicBezTo>
                    <a:pt x="227" y="1898"/>
                    <a:pt x="1" y="2993"/>
                    <a:pt x="382" y="3934"/>
                  </a:cubicBezTo>
                  <a:cubicBezTo>
                    <a:pt x="775" y="4934"/>
                    <a:pt x="1787" y="5637"/>
                    <a:pt x="2882" y="5672"/>
                  </a:cubicBezTo>
                  <a:cubicBezTo>
                    <a:pt x="2909" y="5673"/>
                    <a:pt x="2935" y="5674"/>
                    <a:pt x="2961" y="5674"/>
                  </a:cubicBezTo>
                  <a:cubicBezTo>
                    <a:pt x="4017" y="5674"/>
                    <a:pt x="5048" y="4982"/>
                    <a:pt x="5478" y="4029"/>
                  </a:cubicBezTo>
                  <a:cubicBezTo>
                    <a:pt x="5740" y="3470"/>
                    <a:pt x="5799" y="2839"/>
                    <a:pt x="5632" y="2255"/>
                  </a:cubicBezTo>
                  <a:cubicBezTo>
                    <a:pt x="5454" y="1624"/>
                    <a:pt x="5025" y="1136"/>
                    <a:pt x="4549" y="719"/>
                  </a:cubicBezTo>
                  <a:cubicBezTo>
                    <a:pt x="4096" y="309"/>
                    <a:pt x="3578" y="1"/>
                    <a:pt x="29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66;p23"/>
            <p:cNvSpPr/>
            <p:nvPr/>
          </p:nvSpPr>
          <p:spPr>
            <a:xfrm>
              <a:off x="1341924" y="1999382"/>
              <a:ext cx="119876" cy="118404"/>
            </a:xfrm>
            <a:custGeom>
              <a:avLst/>
              <a:gdLst/>
              <a:ahLst/>
              <a:cxnLst/>
              <a:rect l="l" t="t" r="r" b="b"/>
              <a:pathLst>
                <a:path w="4775" h="4695" extrusionOk="0">
                  <a:moveTo>
                    <a:pt x="2424" y="376"/>
                  </a:moveTo>
                  <a:cubicBezTo>
                    <a:pt x="2736" y="376"/>
                    <a:pt x="3031" y="504"/>
                    <a:pt x="3298" y="718"/>
                  </a:cubicBezTo>
                  <a:cubicBezTo>
                    <a:pt x="3632" y="992"/>
                    <a:pt x="3965" y="1313"/>
                    <a:pt x="4168" y="1682"/>
                  </a:cubicBezTo>
                  <a:cubicBezTo>
                    <a:pt x="4358" y="2087"/>
                    <a:pt x="4382" y="2563"/>
                    <a:pt x="4251" y="2980"/>
                  </a:cubicBezTo>
                  <a:cubicBezTo>
                    <a:pt x="4025" y="3683"/>
                    <a:pt x="3394" y="4230"/>
                    <a:pt x="2655" y="4337"/>
                  </a:cubicBezTo>
                  <a:cubicBezTo>
                    <a:pt x="2574" y="4349"/>
                    <a:pt x="2492" y="4355"/>
                    <a:pt x="2411" y="4355"/>
                  </a:cubicBezTo>
                  <a:cubicBezTo>
                    <a:pt x="1749" y="4355"/>
                    <a:pt x="1088" y="3980"/>
                    <a:pt x="739" y="3397"/>
                  </a:cubicBezTo>
                  <a:cubicBezTo>
                    <a:pt x="298" y="2635"/>
                    <a:pt x="477" y="1647"/>
                    <a:pt x="1084" y="1051"/>
                  </a:cubicBezTo>
                  <a:cubicBezTo>
                    <a:pt x="1393" y="789"/>
                    <a:pt x="1727" y="539"/>
                    <a:pt x="2108" y="420"/>
                  </a:cubicBezTo>
                  <a:cubicBezTo>
                    <a:pt x="2215" y="391"/>
                    <a:pt x="2321" y="376"/>
                    <a:pt x="2424" y="376"/>
                  </a:cubicBezTo>
                  <a:close/>
                  <a:moveTo>
                    <a:pt x="2443" y="0"/>
                  </a:moveTo>
                  <a:cubicBezTo>
                    <a:pt x="2372" y="0"/>
                    <a:pt x="2300" y="5"/>
                    <a:pt x="2227" y="16"/>
                  </a:cubicBezTo>
                  <a:cubicBezTo>
                    <a:pt x="1691" y="123"/>
                    <a:pt x="1251" y="456"/>
                    <a:pt x="846" y="789"/>
                  </a:cubicBezTo>
                  <a:cubicBezTo>
                    <a:pt x="798" y="837"/>
                    <a:pt x="774" y="849"/>
                    <a:pt x="739" y="885"/>
                  </a:cubicBezTo>
                  <a:cubicBezTo>
                    <a:pt x="715" y="908"/>
                    <a:pt x="691" y="944"/>
                    <a:pt x="691" y="956"/>
                  </a:cubicBezTo>
                  <a:cubicBezTo>
                    <a:pt x="155" y="1599"/>
                    <a:pt x="0" y="2540"/>
                    <a:pt x="322" y="3314"/>
                  </a:cubicBezTo>
                  <a:cubicBezTo>
                    <a:pt x="667" y="4123"/>
                    <a:pt x="1524" y="4695"/>
                    <a:pt x="2417" y="4695"/>
                  </a:cubicBezTo>
                  <a:cubicBezTo>
                    <a:pt x="3310" y="4695"/>
                    <a:pt x="4168" y="4111"/>
                    <a:pt x="4525" y="3314"/>
                  </a:cubicBezTo>
                  <a:cubicBezTo>
                    <a:pt x="4727" y="2849"/>
                    <a:pt x="4775" y="2302"/>
                    <a:pt x="4608" y="1801"/>
                  </a:cubicBezTo>
                  <a:cubicBezTo>
                    <a:pt x="4465" y="1313"/>
                    <a:pt x="4108" y="932"/>
                    <a:pt x="3727" y="587"/>
                  </a:cubicBezTo>
                  <a:cubicBezTo>
                    <a:pt x="3363" y="243"/>
                    <a:pt x="2935" y="0"/>
                    <a:pt x="2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67;p23"/>
            <p:cNvSpPr/>
            <p:nvPr/>
          </p:nvSpPr>
          <p:spPr>
            <a:xfrm>
              <a:off x="1264356" y="2425071"/>
              <a:ext cx="179111" cy="170557"/>
            </a:xfrm>
            <a:custGeom>
              <a:avLst/>
              <a:gdLst/>
              <a:ahLst/>
              <a:cxnLst/>
              <a:rect l="l" t="t" r="r" b="b"/>
              <a:pathLst>
                <a:path w="7190" h="6778" extrusionOk="0">
                  <a:moveTo>
                    <a:pt x="270" y="1"/>
                  </a:moveTo>
                  <a:cubicBezTo>
                    <a:pt x="124" y="1"/>
                    <a:pt x="1" y="186"/>
                    <a:pt x="141" y="298"/>
                  </a:cubicBezTo>
                  <a:cubicBezTo>
                    <a:pt x="2391" y="2179"/>
                    <a:pt x="4510" y="4203"/>
                    <a:pt x="6475" y="6370"/>
                  </a:cubicBezTo>
                  <a:cubicBezTo>
                    <a:pt x="6165" y="6323"/>
                    <a:pt x="5868" y="6287"/>
                    <a:pt x="5558" y="6239"/>
                  </a:cubicBezTo>
                  <a:cubicBezTo>
                    <a:pt x="5546" y="6238"/>
                    <a:pt x="5535" y="6237"/>
                    <a:pt x="5523" y="6237"/>
                  </a:cubicBezTo>
                  <a:cubicBezTo>
                    <a:pt x="5440" y="6237"/>
                    <a:pt x="5363" y="6275"/>
                    <a:pt x="5332" y="6358"/>
                  </a:cubicBezTo>
                  <a:cubicBezTo>
                    <a:pt x="5308" y="6442"/>
                    <a:pt x="5368" y="6561"/>
                    <a:pt x="5451" y="6585"/>
                  </a:cubicBezTo>
                  <a:cubicBezTo>
                    <a:pt x="5915" y="6644"/>
                    <a:pt x="6356" y="6704"/>
                    <a:pt x="6820" y="6775"/>
                  </a:cubicBezTo>
                  <a:cubicBezTo>
                    <a:pt x="6832" y="6777"/>
                    <a:pt x="6844" y="6777"/>
                    <a:pt x="6855" y="6777"/>
                  </a:cubicBezTo>
                  <a:cubicBezTo>
                    <a:pt x="6938" y="6777"/>
                    <a:pt x="7015" y="6740"/>
                    <a:pt x="7046" y="6656"/>
                  </a:cubicBezTo>
                  <a:cubicBezTo>
                    <a:pt x="7165" y="6037"/>
                    <a:pt x="7189" y="5418"/>
                    <a:pt x="7165" y="4799"/>
                  </a:cubicBezTo>
                  <a:cubicBezTo>
                    <a:pt x="7159" y="4686"/>
                    <a:pt x="7067" y="4629"/>
                    <a:pt x="6978" y="4629"/>
                  </a:cubicBezTo>
                  <a:cubicBezTo>
                    <a:pt x="6889" y="4629"/>
                    <a:pt x="6802" y="4686"/>
                    <a:pt x="6808" y="4799"/>
                  </a:cubicBezTo>
                  <a:cubicBezTo>
                    <a:pt x="6832" y="5239"/>
                    <a:pt x="6820" y="5704"/>
                    <a:pt x="6761" y="6144"/>
                  </a:cubicBezTo>
                  <a:cubicBezTo>
                    <a:pt x="4784" y="3977"/>
                    <a:pt x="2653" y="1941"/>
                    <a:pt x="391" y="48"/>
                  </a:cubicBezTo>
                  <a:cubicBezTo>
                    <a:pt x="352" y="15"/>
                    <a:pt x="310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68;p23"/>
            <p:cNvSpPr/>
            <p:nvPr/>
          </p:nvSpPr>
          <p:spPr>
            <a:xfrm>
              <a:off x="958317" y="2107918"/>
              <a:ext cx="63464" cy="64840"/>
            </a:xfrm>
            <a:custGeom>
              <a:avLst/>
              <a:gdLst/>
              <a:ahLst/>
              <a:cxnLst/>
              <a:rect l="l" t="t" r="r" b="b"/>
              <a:pathLst>
                <a:path w="2583" h="2598" extrusionOk="0">
                  <a:moveTo>
                    <a:pt x="1352" y="0"/>
                  </a:moveTo>
                  <a:cubicBezTo>
                    <a:pt x="1346" y="0"/>
                    <a:pt x="1340" y="1"/>
                    <a:pt x="1334" y="1"/>
                  </a:cubicBezTo>
                  <a:cubicBezTo>
                    <a:pt x="977" y="49"/>
                    <a:pt x="619" y="73"/>
                    <a:pt x="262" y="121"/>
                  </a:cubicBezTo>
                  <a:cubicBezTo>
                    <a:pt x="155" y="132"/>
                    <a:pt x="84" y="204"/>
                    <a:pt x="84" y="299"/>
                  </a:cubicBezTo>
                  <a:cubicBezTo>
                    <a:pt x="12" y="359"/>
                    <a:pt x="0" y="466"/>
                    <a:pt x="84" y="537"/>
                  </a:cubicBezTo>
                  <a:cubicBezTo>
                    <a:pt x="238" y="954"/>
                    <a:pt x="381" y="1371"/>
                    <a:pt x="548" y="1776"/>
                  </a:cubicBezTo>
                  <a:cubicBezTo>
                    <a:pt x="582" y="1858"/>
                    <a:pt x="651" y="1895"/>
                    <a:pt x="718" y="1895"/>
                  </a:cubicBezTo>
                  <a:cubicBezTo>
                    <a:pt x="818" y="1895"/>
                    <a:pt x="915" y="1815"/>
                    <a:pt x="893" y="1680"/>
                  </a:cubicBezTo>
                  <a:cubicBezTo>
                    <a:pt x="858" y="1502"/>
                    <a:pt x="810" y="1311"/>
                    <a:pt x="750" y="1133"/>
                  </a:cubicBezTo>
                  <a:lnTo>
                    <a:pt x="750" y="1133"/>
                  </a:lnTo>
                  <a:cubicBezTo>
                    <a:pt x="1250" y="1597"/>
                    <a:pt x="1739" y="2049"/>
                    <a:pt x="2203" y="2549"/>
                  </a:cubicBezTo>
                  <a:cubicBezTo>
                    <a:pt x="2237" y="2584"/>
                    <a:pt x="2276" y="2598"/>
                    <a:pt x="2315" y="2598"/>
                  </a:cubicBezTo>
                  <a:cubicBezTo>
                    <a:pt x="2452" y="2598"/>
                    <a:pt x="2583" y="2417"/>
                    <a:pt x="2453" y="2287"/>
                  </a:cubicBezTo>
                  <a:cubicBezTo>
                    <a:pt x="1846" y="1656"/>
                    <a:pt x="1179" y="1025"/>
                    <a:pt x="512" y="442"/>
                  </a:cubicBezTo>
                  <a:cubicBezTo>
                    <a:pt x="786" y="418"/>
                    <a:pt x="1048" y="382"/>
                    <a:pt x="1334" y="359"/>
                  </a:cubicBezTo>
                  <a:cubicBezTo>
                    <a:pt x="1417" y="347"/>
                    <a:pt x="1512" y="287"/>
                    <a:pt x="1512" y="180"/>
                  </a:cubicBezTo>
                  <a:cubicBezTo>
                    <a:pt x="1512" y="90"/>
                    <a:pt x="1449" y="0"/>
                    <a:pt x="1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69;p23"/>
            <p:cNvSpPr/>
            <p:nvPr/>
          </p:nvSpPr>
          <p:spPr>
            <a:xfrm>
              <a:off x="947035" y="2437757"/>
              <a:ext cx="102953" cy="100080"/>
            </a:xfrm>
            <a:custGeom>
              <a:avLst/>
              <a:gdLst/>
              <a:ahLst/>
              <a:cxnLst/>
              <a:rect l="l" t="t" r="r" b="b"/>
              <a:pathLst>
                <a:path w="4083" h="3996" extrusionOk="0">
                  <a:moveTo>
                    <a:pt x="3824" y="1"/>
                  </a:moveTo>
                  <a:cubicBezTo>
                    <a:pt x="3783" y="1"/>
                    <a:pt x="3741" y="17"/>
                    <a:pt x="3703" y="54"/>
                  </a:cubicBezTo>
                  <a:lnTo>
                    <a:pt x="489" y="3269"/>
                  </a:lnTo>
                  <a:cubicBezTo>
                    <a:pt x="441" y="3031"/>
                    <a:pt x="405" y="2793"/>
                    <a:pt x="370" y="2555"/>
                  </a:cubicBezTo>
                  <a:cubicBezTo>
                    <a:pt x="358" y="2471"/>
                    <a:pt x="298" y="2376"/>
                    <a:pt x="191" y="2376"/>
                  </a:cubicBezTo>
                  <a:cubicBezTo>
                    <a:pt x="108" y="2376"/>
                    <a:pt x="1" y="2447"/>
                    <a:pt x="12" y="2555"/>
                  </a:cubicBezTo>
                  <a:cubicBezTo>
                    <a:pt x="48" y="2900"/>
                    <a:pt x="108" y="3221"/>
                    <a:pt x="203" y="3555"/>
                  </a:cubicBezTo>
                  <a:cubicBezTo>
                    <a:pt x="108" y="3674"/>
                    <a:pt x="191" y="3817"/>
                    <a:pt x="298" y="3852"/>
                  </a:cubicBezTo>
                  <a:lnTo>
                    <a:pt x="298" y="3864"/>
                  </a:lnTo>
                  <a:cubicBezTo>
                    <a:pt x="322" y="3936"/>
                    <a:pt x="382" y="3995"/>
                    <a:pt x="477" y="3995"/>
                  </a:cubicBezTo>
                  <a:lnTo>
                    <a:pt x="2084" y="3995"/>
                  </a:lnTo>
                  <a:cubicBezTo>
                    <a:pt x="2310" y="3995"/>
                    <a:pt x="2310" y="3638"/>
                    <a:pt x="2084" y="3638"/>
                  </a:cubicBezTo>
                  <a:lnTo>
                    <a:pt x="620" y="3638"/>
                  </a:lnTo>
                  <a:lnTo>
                    <a:pt x="3953" y="304"/>
                  </a:lnTo>
                  <a:cubicBezTo>
                    <a:pt x="4082" y="185"/>
                    <a:pt x="3962" y="1"/>
                    <a:pt x="3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0;p23"/>
            <p:cNvSpPr/>
            <p:nvPr/>
          </p:nvSpPr>
          <p:spPr>
            <a:xfrm>
              <a:off x="1265766" y="2131881"/>
              <a:ext cx="55002" cy="57792"/>
            </a:xfrm>
            <a:custGeom>
              <a:avLst/>
              <a:gdLst/>
              <a:ahLst/>
              <a:cxnLst/>
              <a:rect l="l" t="t" r="r" b="b"/>
              <a:pathLst>
                <a:path w="2202" h="2341" extrusionOk="0">
                  <a:moveTo>
                    <a:pt x="1099" y="1"/>
                  </a:moveTo>
                  <a:cubicBezTo>
                    <a:pt x="1020" y="1"/>
                    <a:pt x="946" y="55"/>
                    <a:pt x="916" y="125"/>
                  </a:cubicBezTo>
                  <a:cubicBezTo>
                    <a:pt x="892" y="221"/>
                    <a:pt x="952" y="328"/>
                    <a:pt x="1035" y="352"/>
                  </a:cubicBezTo>
                  <a:cubicBezTo>
                    <a:pt x="1093" y="370"/>
                    <a:pt x="1150" y="376"/>
                    <a:pt x="1206" y="376"/>
                  </a:cubicBezTo>
                  <a:cubicBezTo>
                    <a:pt x="1299" y="376"/>
                    <a:pt x="1391" y="359"/>
                    <a:pt x="1487" y="352"/>
                  </a:cubicBezTo>
                  <a:lnTo>
                    <a:pt x="1666" y="352"/>
                  </a:lnTo>
                  <a:cubicBezTo>
                    <a:pt x="1666" y="352"/>
                    <a:pt x="1678" y="352"/>
                    <a:pt x="1678" y="363"/>
                  </a:cubicBezTo>
                  <a:lnTo>
                    <a:pt x="1690" y="387"/>
                  </a:lnTo>
                  <a:cubicBezTo>
                    <a:pt x="1690" y="387"/>
                    <a:pt x="1716" y="414"/>
                    <a:pt x="1709" y="414"/>
                  </a:cubicBezTo>
                  <a:cubicBezTo>
                    <a:pt x="1707" y="414"/>
                    <a:pt x="1705" y="413"/>
                    <a:pt x="1702" y="411"/>
                  </a:cubicBezTo>
                  <a:cubicBezTo>
                    <a:pt x="1190" y="959"/>
                    <a:pt x="654" y="1495"/>
                    <a:pt x="130" y="2030"/>
                  </a:cubicBezTo>
                  <a:cubicBezTo>
                    <a:pt x="0" y="2160"/>
                    <a:pt x="131" y="2341"/>
                    <a:pt x="268" y="2341"/>
                  </a:cubicBezTo>
                  <a:cubicBezTo>
                    <a:pt x="307" y="2341"/>
                    <a:pt x="346" y="2326"/>
                    <a:pt x="380" y="2292"/>
                  </a:cubicBezTo>
                  <a:lnTo>
                    <a:pt x="1785" y="887"/>
                  </a:lnTo>
                  <a:lnTo>
                    <a:pt x="1785" y="923"/>
                  </a:lnTo>
                  <a:cubicBezTo>
                    <a:pt x="1797" y="1114"/>
                    <a:pt x="1821" y="1316"/>
                    <a:pt x="1845" y="1518"/>
                  </a:cubicBezTo>
                  <a:cubicBezTo>
                    <a:pt x="1857" y="1602"/>
                    <a:pt x="1916" y="1697"/>
                    <a:pt x="2023" y="1697"/>
                  </a:cubicBezTo>
                  <a:cubicBezTo>
                    <a:pt x="2107" y="1697"/>
                    <a:pt x="2202" y="1614"/>
                    <a:pt x="2202" y="1518"/>
                  </a:cubicBezTo>
                  <a:cubicBezTo>
                    <a:pt x="2178" y="1256"/>
                    <a:pt x="2154" y="1006"/>
                    <a:pt x="2142" y="756"/>
                  </a:cubicBezTo>
                  <a:cubicBezTo>
                    <a:pt x="2142" y="733"/>
                    <a:pt x="2119" y="709"/>
                    <a:pt x="2119" y="697"/>
                  </a:cubicBezTo>
                  <a:cubicBezTo>
                    <a:pt x="2119" y="637"/>
                    <a:pt x="2107" y="578"/>
                    <a:pt x="2107" y="518"/>
                  </a:cubicBezTo>
                  <a:cubicBezTo>
                    <a:pt x="2119" y="471"/>
                    <a:pt x="2107" y="423"/>
                    <a:pt x="2083" y="387"/>
                  </a:cubicBezTo>
                  <a:lnTo>
                    <a:pt x="2035" y="244"/>
                  </a:lnTo>
                  <a:cubicBezTo>
                    <a:pt x="1940" y="66"/>
                    <a:pt x="1761" y="6"/>
                    <a:pt x="1571" y="6"/>
                  </a:cubicBezTo>
                  <a:cubicBezTo>
                    <a:pt x="1499" y="6"/>
                    <a:pt x="1428" y="30"/>
                    <a:pt x="1345" y="30"/>
                  </a:cubicBezTo>
                  <a:lnTo>
                    <a:pt x="1166" y="30"/>
                  </a:lnTo>
                  <a:cubicBezTo>
                    <a:pt x="1154" y="30"/>
                    <a:pt x="1142" y="30"/>
                    <a:pt x="1142" y="6"/>
                  </a:cubicBezTo>
                  <a:cubicBezTo>
                    <a:pt x="1128" y="3"/>
                    <a:pt x="1113" y="1"/>
                    <a:pt x="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1;p23"/>
            <p:cNvSpPr/>
            <p:nvPr/>
          </p:nvSpPr>
          <p:spPr>
            <a:xfrm>
              <a:off x="1127555" y="2509645"/>
              <a:ext cx="21154" cy="63430"/>
            </a:xfrm>
            <a:custGeom>
              <a:avLst/>
              <a:gdLst/>
              <a:ahLst/>
              <a:cxnLst/>
              <a:rect l="l" t="t" r="r" b="b"/>
              <a:pathLst>
                <a:path w="864" h="2494" extrusionOk="0">
                  <a:moveTo>
                    <a:pt x="249" y="1"/>
                  </a:moveTo>
                  <a:cubicBezTo>
                    <a:pt x="159" y="1"/>
                    <a:pt x="66" y="57"/>
                    <a:pt x="60" y="171"/>
                  </a:cubicBezTo>
                  <a:cubicBezTo>
                    <a:pt x="1" y="944"/>
                    <a:pt x="156" y="1695"/>
                    <a:pt x="489" y="2397"/>
                  </a:cubicBezTo>
                  <a:cubicBezTo>
                    <a:pt x="523" y="2465"/>
                    <a:pt x="577" y="2494"/>
                    <a:pt x="631" y="2494"/>
                  </a:cubicBezTo>
                  <a:cubicBezTo>
                    <a:pt x="746" y="2494"/>
                    <a:pt x="863" y="2364"/>
                    <a:pt x="799" y="2218"/>
                  </a:cubicBezTo>
                  <a:cubicBezTo>
                    <a:pt x="501" y="1576"/>
                    <a:pt x="370" y="861"/>
                    <a:pt x="430" y="171"/>
                  </a:cubicBezTo>
                  <a:cubicBezTo>
                    <a:pt x="430" y="57"/>
                    <a:pt x="340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2;p23"/>
            <p:cNvSpPr/>
            <p:nvPr/>
          </p:nvSpPr>
          <p:spPr>
            <a:xfrm>
              <a:off x="1162813" y="2602677"/>
              <a:ext cx="46541" cy="47925"/>
            </a:xfrm>
            <a:custGeom>
              <a:avLst/>
              <a:gdLst/>
              <a:ahLst/>
              <a:cxnLst/>
              <a:rect l="l" t="t" r="r" b="b"/>
              <a:pathLst>
                <a:path w="1862" h="1941" extrusionOk="0">
                  <a:moveTo>
                    <a:pt x="194" y="1"/>
                  </a:moveTo>
                  <a:cubicBezTo>
                    <a:pt x="163" y="1"/>
                    <a:pt x="133" y="7"/>
                    <a:pt x="108" y="20"/>
                  </a:cubicBezTo>
                  <a:cubicBezTo>
                    <a:pt x="13" y="67"/>
                    <a:pt x="1" y="186"/>
                    <a:pt x="49" y="258"/>
                  </a:cubicBezTo>
                  <a:cubicBezTo>
                    <a:pt x="370" y="936"/>
                    <a:pt x="894" y="1496"/>
                    <a:pt x="1513" y="1913"/>
                  </a:cubicBezTo>
                  <a:cubicBezTo>
                    <a:pt x="1546" y="1932"/>
                    <a:pt x="1578" y="1940"/>
                    <a:pt x="1607" y="1940"/>
                  </a:cubicBezTo>
                  <a:cubicBezTo>
                    <a:pt x="1763" y="1940"/>
                    <a:pt x="1861" y="1713"/>
                    <a:pt x="1692" y="1603"/>
                  </a:cubicBezTo>
                  <a:cubicBezTo>
                    <a:pt x="1120" y="1234"/>
                    <a:pt x="656" y="698"/>
                    <a:pt x="346" y="79"/>
                  </a:cubicBezTo>
                  <a:cubicBezTo>
                    <a:pt x="315" y="25"/>
                    <a:pt x="253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3;p23"/>
            <p:cNvSpPr/>
            <p:nvPr/>
          </p:nvSpPr>
          <p:spPr>
            <a:xfrm>
              <a:off x="1247432" y="2674564"/>
              <a:ext cx="70516" cy="29601"/>
            </a:xfrm>
            <a:custGeom>
              <a:avLst/>
              <a:gdLst/>
              <a:ahLst/>
              <a:cxnLst/>
              <a:rect l="l" t="t" r="r" b="b"/>
              <a:pathLst>
                <a:path w="2803" h="1210" extrusionOk="0">
                  <a:moveTo>
                    <a:pt x="256" y="0"/>
                  </a:moveTo>
                  <a:cubicBezTo>
                    <a:pt x="104" y="0"/>
                    <a:pt x="0" y="247"/>
                    <a:pt x="162" y="348"/>
                  </a:cubicBezTo>
                  <a:cubicBezTo>
                    <a:pt x="876" y="764"/>
                    <a:pt x="1662" y="1062"/>
                    <a:pt x="2495" y="1205"/>
                  </a:cubicBezTo>
                  <a:cubicBezTo>
                    <a:pt x="2510" y="1208"/>
                    <a:pt x="2524" y="1209"/>
                    <a:pt x="2537" y="1209"/>
                  </a:cubicBezTo>
                  <a:cubicBezTo>
                    <a:pt x="2733" y="1209"/>
                    <a:pt x="2802" y="904"/>
                    <a:pt x="2591" y="860"/>
                  </a:cubicBezTo>
                  <a:cubicBezTo>
                    <a:pt x="1793" y="717"/>
                    <a:pt x="1043" y="431"/>
                    <a:pt x="340" y="26"/>
                  </a:cubicBezTo>
                  <a:cubicBezTo>
                    <a:pt x="311" y="8"/>
                    <a:pt x="283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4;p23"/>
            <p:cNvSpPr/>
            <p:nvPr/>
          </p:nvSpPr>
          <p:spPr>
            <a:xfrm>
              <a:off x="1348975" y="2704166"/>
              <a:ext cx="52182" cy="8457"/>
            </a:xfrm>
            <a:custGeom>
              <a:avLst/>
              <a:gdLst/>
              <a:ahLst/>
              <a:cxnLst/>
              <a:rect l="l" t="t" r="r" b="b"/>
              <a:pathLst>
                <a:path w="2084" h="359" extrusionOk="0">
                  <a:moveTo>
                    <a:pt x="227" y="1"/>
                  </a:moveTo>
                  <a:cubicBezTo>
                    <a:pt x="0" y="1"/>
                    <a:pt x="0" y="358"/>
                    <a:pt x="227" y="358"/>
                  </a:cubicBezTo>
                  <a:lnTo>
                    <a:pt x="1858" y="358"/>
                  </a:lnTo>
                  <a:cubicBezTo>
                    <a:pt x="2084" y="346"/>
                    <a:pt x="2084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5;p23"/>
            <p:cNvSpPr/>
            <p:nvPr/>
          </p:nvSpPr>
          <p:spPr>
            <a:xfrm>
              <a:off x="1123324" y="2100871"/>
              <a:ext cx="16924" cy="47925"/>
            </a:xfrm>
            <a:custGeom>
              <a:avLst/>
              <a:gdLst/>
              <a:ahLst/>
              <a:cxnLst/>
              <a:rect l="l" t="t" r="r" b="b"/>
              <a:pathLst>
                <a:path w="632" h="1928" extrusionOk="0">
                  <a:moveTo>
                    <a:pt x="420" y="0"/>
                  </a:moveTo>
                  <a:cubicBezTo>
                    <a:pt x="346" y="0"/>
                    <a:pt x="281" y="54"/>
                    <a:pt x="262" y="130"/>
                  </a:cubicBezTo>
                  <a:cubicBezTo>
                    <a:pt x="83" y="642"/>
                    <a:pt x="0" y="1202"/>
                    <a:pt x="60" y="1749"/>
                  </a:cubicBezTo>
                  <a:cubicBezTo>
                    <a:pt x="83" y="1833"/>
                    <a:pt x="143" y="1928"/>
                    <a:pt x="238" y="1928"/>
                  </a:cubicBezTo>
                  <a:cubicBezTo>
                    <a:pt x="333" y="1928"/>
                    <a:pt x="441" y="1856"/>
                    <a:pt x="417" y="1749"/>
                  </a:cubicBezTo>
                  <a:cubicBezTo>
                    <a:pt x="357" y="1225"/>
                    <a:pt x="429" y="725"/>
                    <a:pt x="595" y="225"/>
                  </a:cubicBezTo>
                  <a:cubicBezTo>
                    <a:pt x="631" y="142"/>
                    <a:pt x="572" y="35"/>
                    <a:pt x="476" y="11"/>
                  </a:cubicBezTo>
                  <a:cubicBezTo>
                    <a:pt x="457" y="4"/>
                    <a:pt x="438" y="0"/>
                    <a:pt x="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76;p23"/>
            <p:cNvSpPr/>
            <p:nvPr/>
          </p:nvSpPr>
          <p:spPr>
            <a:xfrm>
              <a:off x="1145889" y="2027574"/>
              <a:ext cx="31027" cy="35239"/>
            </a:xfrm>
            <a:custGeom>
              <a:avLst/>
              <a:gdLst/>
              <a:ahLst/>
              <a:cxnLst/>
              <a:rect l="l" t="t" r="r" b="b"/>
              <a:pathLst>
                <a:path w="1240" h="1440" extrusionOk="0">
                  <a:moveTo>
                    <a:pt x="1044" y="1"/>
                  </a:moveTo>
                  <a:cubicBezTo>
                    <a:pt x="1027" y="1"/>
                    <a:pt x="1008" y="4"/>
                    <a:pt x="989" y="10"/>
                  </a:cubicBezTo>
                  <a:cubicBezTo>
                    <a:pt x="453" y="224"/>
                    <a:pt x="84" y="701"/>
                    <a:pt x="25" y="1260"/>
                  </a:cubicBezTo>
                  <a:cubicBezTo>
                    <a:pt x="1" y="1355"/>
                    <a:pt x="108" y="1439"/>
                    <a:pt x="203" y="1439"/>
                  </a:cubicBezTo>
                  <a:cubicBezTo>
                    <a:pt x="209" y="1440"/>
                    <a:pt x="214" y="1440"/>
                    <a:pt x="219" y="1440"/>
                  </a:cubicBezTo>
                  <a:cubicBezTo>
                    <a:pt x="294" y="1440"/>
                    <a:pt x="348" y="1361"/>
                    <a:pt x="370" y="1272"/>
                  </a:cubicBezTo>
                  <a:cubicBezTo>
                    <a:pt x="370" y="1236"/>
                    <a:pt x="370" y="1224"/>
                    <a:pt x="382" y="1213"/>
                  </a:cubicBezTo>
                  <a:cubicBezTo>
                    <a:pt x="382" y="1177"/>
                    <a:pt x="394" y="1153"/>
                    <a:pt x="394" y="1117"/>
                  </a:cubicBezTo>
                  <a:cubicBezTo>
                    <a:pt x="394" y="1093"/>
                    <a:pt x="406" y="1058"/>
                    <a:pt x="418" y="1034"/>
                  </a:cubicBezTo>
                  <a:cubicBezTo>
                    <a:pt x="418" y="1010"/>
                    <a:pt x="441" y="998"/>
                    <a:pt x="441" y="998"/>
                  </a:cubicBezTo>
                  <a:cubicBezTo>
                    <a:pt x="441" y="998"/>
                    <a:pt x="441" y="986"/>
                    <a:pt x="453" y="986"/>
                  </a:cubicBezTo>
                  <a:cubicBezTo>
                    <a:pt x="465" y="939"/>
                    <a:pt x="501" y="891"/>
                    <a:pt x="525" y="855"/>
                  </a:cubicBezTo>
                  <a:cubicBezTo>
                    <a:pt x="537" y="820"/>
                    <a:pt x="560" y="808"/>
                    <a:pt x="572" y="772"/>
                  </a:cubicBezTo>
                  <a:cubicBezTo>
                    <a:pt x="572" y="760"/>
                    <a:pt x="584" y="760"/>
                    <a:pt x="596" y="748"/>
                  </a:cubicBezTo>
                  <a:cubicBezTo>
                    <a:pt x="596" y="748"/>
                    <a:pt x="620" y="736"/>
                    <a:pt x="620" y="712"/>
                  </a:cubicBezTo>
                  <a:lnTo>
                    <a:pt x="632" y="701"/>
                  </a:lnTo>
                  <a:cubicBezTo>
                    <a:pt x="644" y="689"/>
                    <a:pt x="644" y="677"/>
                    <a:pt x="656" y="677"/>
                  </a:cubicBezTo>
                  <a:cubicBezTo>
                    <a:pt x="680" y="653"/>
                    <a:pt x="691" y="629"/>
                    <a:pt x="715" y="617"/>
                  </a:cubicBezTo>
                  <a:lnTo>
                    <a:pt x="775" y="558"/>
                  </a:lnTo>
                  <a:lnTo>
                    <a:pt x="811" y="522"/>
                  </a:lnTo>
                  <a:lnTo>
                    <a:pt x="822" y="510"/>
                  </a:lnTo>
                  <a:lnTo>
                    <a:pt x="953" y="415"/>
                  </a:lnTo>
                  <a:cubicBezTo>
                    <a:pt x="989" y="403"/>
                    <a:pt x="1001" y="391"/>
                    <a:pt x="1037" y="391"/>
                  </a:cubicBezTo>
                  <a:cubicBezTo>
                    <a:pt x="1049" y="391"/>
                    <a:pt x="1049" y="379"/>
                    <a:pt x="1061" y="379"/>
                  </a:cubicBezTo>
                  <a:cubicBezTo>
                    <a:pt x="1061" y="379"/>
                    <a:pt x="1072" y="379"/>
                    <a:pt x="1096" y="355"/>
                  </a:cubicBezTo>
                  <a:cubicBezTo>
                    <a:pt x="1180" y="331"/>
                    <a:pt x="1239" y="236"/>
                    <a:pt x="1215" y="141"/>
                  </a:cubicBezTo>
                  <a:cubicBezTo>
                    <a:pt x="1186" y="63"/>
                    <a:pt x="112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77;p23"/>
            <p:cNvSpPr/>
            <p:nvPr/>
          </p:nvSpPr>
          <p:spPr>
            <a:xfrm>
              <a:off x="1205122" y="1972600"/>
              <a:ext cx="46541" cy="28191"/>
            </a:xfrm>
            <a:custGeom>
              <a:avLst/>
              <a:gdLst/>
              <a:ahLst/>
              <a:cxnLst/>
              <a:rect l="l" t="t" r="r" b="b"/>
              <a:pathLst>
                <a:path w="1870" h="1137" extrusionOk="0">
                  <a:moveTo>
                    <a:pt x="1721" y="1"/>
                  </a:moveTo>
                  <a:cubicBezTo>
                    <a:pt x="1711" y="1"/>
                    <a:pt x="1701" y="2"/>
                    <a:pt x="1691" y="4"/>
                  </a:cubicBezTo>
                  <a:cubicBezTo>
                    <a:pt x="1072" y="76"/>
                    <a:pt x="489" y="361"/>
                    <a:pt x="72" y="838"/>
                  </a:cubicBezTo>
                  <a:cubicBezTo>
                    <a:pt x="12" y="909"/>
                    <a:pt x="1" y="1004"/>
                    <a:pt x="72" y="1088"/>
                  </a:cubicBezTo>
                  <a:cubicBezTo>
                    <a:pt x="103" y="1119"/>
                    <a:pt x="154" y="1137"/>
                    <a:pt x="203" y="1137"/>
                  </a:cubicBezTo>
                  <a:cubicBezTo>
                    <a:pt x="249" y="1137"/>
                    <a:pt x="294" y="1122"/>
                    <a:pt x="322" y="1088"/>
                  </a:cubicBezTo>
                  <a:cubicBezTo>
                    <a:pt x="667" y="683"/>
                    <a:pt x="1167" y="409"/>
                    <a:pt x="1691" y="361"/>
                  </a:cubicBezTo>
                  <a:cubicBezTo>
                    <a:pt x="1786" y="338"/>
                    <a:pt x="1870" y="278"/>
                    <a:pt x="1870" y="183"/>
                  </a:cubicBezTo>
                  <a:cubicBezTo>
                    <a:pt x="1870" y="97"/>
                    <a:pt x="1811" y="1"/>
                    <a:pt x="1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8;p23"/>
            <p:cNvSpPr/>
            <p:nvPr/>
          </p:nvSpPr>
          <p:spPr>
            <a:xfrm>
              <a:off x="1380002" y="2236189"/>
              <a:ext cx="57823" cy="62021"/>
            </a:xfrm>
            <a:custGeom>
              <a:avLst/>
              <a:gdLst/>
              <a:ahLst/>
              <a:cxnLst/>
              <a:rect l="l" t="t" r="r" b="b"/>
              <a:pathLst>
                <a:path w="2337" h="2493" extrusionOk="0">
                  <a:moveTo>
                    <a:pt x="406" y="361"/>
                  </a:moveTo>
                  <a:cubicBezTo>
                    <a:pt x="470" y="361"/>
                    <a:pt x="599" y="484"/>
                    <a:pt x="620" y="525"/>
                  </a:cubicBezTo>
                  <a:cubicBezTo>
                    <a:pt x="846" y="787"/>
                    <a:pt x="774" y="1180"/>
                    <a:pt x="703" y="1489"/>
                  </a:cubicBezTo>
                  <a:cubicBezTo>
                    <a:pt x="560" y="1263"/>
                    <a:pt x="465" y="1025"/>
                    <a:pt x="417" y="763"/>
                  </a:cubicBezTo>
                  <a:cubicBezTo>
                    <a:pt x="393" y="704"/>
                    <a:pt x="393" y="620"/>
                    <a:pt x="382" y="549"/>
                  </a:cubicBezTo>
                  <a:cubicBezTo>
                    <a:pt x="382" y="501"/>
                    <a:pt x="358" y="406"/>
                    <a:pt x="382" y="370"/>
                  </a:cubicBezTo>
                  <a:cubicBezTo>
                    <a:pt x="388" y="364"/>
                    <a:pt x="396" y="361"/>
                    <a:pt x="406" y="361"/>
                  </a:cubicBezTo>
                  <a:close/>
                  <a:moveTo>
                    <a:pt x="396" y="1"/>
                  </a:moveTo>
                  <a:cubicBezTo>
                    <a:pt x="159" y="1"/>
                    <a:pt x="24" y="198"/>
                    <a:pt x="12" y="418"/>
                  </a:cubicBezTo>
                  <a:cubicBezTo>
                    <a:pt x="1" y="835"/>
                    <a:pt x="167" y="1275"/>
                    <a:pt x="370" y="1632"/>
                  </a:cubicBezTo>
                  <a:cubicBezTo>
                    <a:pt x="477" y="1811"/>
                    <a:pt x="608" y="1990"/>
                    <a:pt x="763" y="2144"/>
                  </a:cubicBezTo>
                  <a:cubicBezTo>
                    <a:pt x="905" y="2287"/>
                    <a:pt x="1084" y="2454"/>
                    <a:pt x="1322" y="2490"/>
                  </a:cubicBezTo>
                  <a:cubicBezTo>
                    <a:pt x="1343" y="2492"/>
                    <a:pt x="1363" y="2493"/>
                    <a:pt x="1383" y="2493"/>
                  </a:cubicBezTo>
                  <a:cubicBezTo>
                    <a:pt x="1601" y="2493"/>
                    <a:pt x="1812" y="2380"/>
                    <a:pt x="1953" y="2228"/>
                  </a:cubicBezTo>
                  <a:cubicBezTo>
                    <a:pt x="2132" y="2037"/>
                    <a:pt x="2215" y="1787"/>
                    <a:pt x="2287" y="1537"/>
                  </a:cubicBezTo>
                  <a:cubicBezTo>
                    <a:pt x="2337" y="1401"/>
                    <a:pt x="2232" y="1312"/>
                    <a:pt x="2125" y="1312"/>
                  </a:cubicBezTo>
                  <a:cubicBezTo>
                    <a:pt x="2054" y="1312"/>
                    <a:pt x="1982" y="1352"/>
                    <a:pt x="1953" y="1442"/>
                  </a:cubicBezTo>
                  <a:cubicBezTo>
                    <a:pt x="1858" y="1716"/>
                    <a:pt x="1751" y="2097"/>
                    <a:pt x="1429" y="2144"/>
                  </a:cubicBezTo>
                  <a:cubicBezTo>
                    <a:pt x="1421" y="2145"/>
                    <a:pt x="1413" y="2145"/>
                    <a:pt x="1404" y="2145"/>
                  </a:cubicBezTo>
                  <a:cubicBezTo>
                    <a:pt x="1283" y="2145"/>
                    <a:pt x="1173" y="2067"/>
                    <a:pt x="1084" y="1978"/>
                  </a:cubicBezTo>
                  <a:lnTo>
                    <a:pt x="917" y="1811"/>
                  </a:lnTo>
                  <a:cubicBezTo>
                    <a:pt x="977" y="1787"/>
                    <a:pt x="1013" y="1739"/>
                    <a:pt x="1025" y="1680"/>
                  </a:cubicBezTo>
                  <a:cubicBezTo>
                    <a:pt x="1132" y="1239"/>
                    <a:pt x="1239" y="727"/>
                    <a:pt x="941" y="323"/>
                  </a:cubicBezTo>
                  <a:cubicBezTo>
                    <a:pt x="822" y="168"/>
                    <a:pt x="644" y="13"/>
                    <a:pt x="417" y="1"/>
                  </a:cubicBezTo>
                  <a:cubicBezTo>
                    <a:pt x="410" y="1"/>
                    <a:pt x="403" y="1"/>
                    <a:pt x="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79;p23"/>
            <p:cNvSpPr/>
            <p:nvPr/>
          </p:nvSpPr>
          <p:spPr>
            <a:xfrm>
              <a:off x="1436414" y="2195312"/>
              <a:ext cx="25386" cy="21144"/>
            </a:xfrm>
            <a:custGeom>
              <a:avLst/>
              <a:gdLst/>
              <a:ahLst/>
              <a:cxnLst/>
              <a:rect l="l" t="t" r="r" b="b"/>
              <a:pathLst>
                <a:path w="1001" h="860" extrusionOk="0">
                  <a:moveTo>
                    <a:pt x="810" y="0"/>
                  </a:moveTo>
                  <a:cubicBezTo>
                    <a:pt x="764" y="0"/>
                    <a:pt x="717" y="18"/>
                    <a:pt x="679" y="56"/>
                  </a:cubicBezTo>
                  <a:cubicBezTo>
                    <a:pt x="584" y="151"/>
                    <a:pt x="501" y="258"/>
                    <a:pt x="393" y="329"/>
                  </a:cubicBezTo>
                  <a:cubicBezTo>
                    <a:pt x="358" y="341"/>
                    <a:pt x="346" y="377"/>
                    <a:pt x="322" y="389"/>
                  </a:cubicBezTo>
                  <a:cubicBezTo>
                    <a:pt x="298" y="401"/>
                    <a:pt x="286" y="401"/>
                    <a:pt x="286" y="413"/>
                  </a:cubicBezTo>
                  <a:cubicBezTo>
                    <a:pt x="239" y="460"/>
                    <a:pt x="179" y="484"/>
                    <a:pt x="120" y="532"/>
                  </a:cubicBezTo>
                  <a:cubicBezTo>
                    <a:pt x="48" y="580"/>
                    <a:pt x="1" y="699"/>
                    <a:pt x="60" y="770"/>
                  </a:cubicBezTo>
                  <a:cubicBezTo>
                    <a:pt x="91" y="825"/>
                    <a:pt x="154" y="859"/>
                    <a:pt x="213" y="859"/>
                  </a:cubicBezTo>
                  <a:cubicBezTo>
                    <a:pt x="244" y="859"/>
                    <a:pt x="274" y="850"/>
                    <a:pt x="298" y="830"/>
                  </a:cubicBezTo>
                  <a:cubicBezTo>
                    <a:pt x="524" y="687"/>
                    <a:pt x="751" y="508"/>
                    <a:pt x="929" y="294"/>
                  </a:cubicBezTo>
                  <a:cubicBezTo>
                    <a:pt x="989" y="222"/>
                    <a:pt x="1001" y="115"/>
                    <a:pt x="929" y="44"/>
                  </a:cubicBezTo>
                  <a:cubicBezTo>
                    <a:pt x="895" y="15"/>
                    <a:pt x="853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0;p23"/>
            <p:cNvSpPr/>
            <p:nvPr/>
          </p:nvSpPr>
          <p:spPr>
            <a:xfrm>
              <a:off x="1443466" y="2205179"/>
              <a:ext cx="0" cy="1409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6" y="1"/>
                  </a:moveTo>
                  <a:lnTo>
                    <a:pt x="6" y="1"/>
                  </a:lnTo>
                  <a:cubicBezTo>
                    <a:pt x="0" y="13"/>
                    <a:pt x="0" y="19"/>
                    <a:pt x="2" y="19"/>
                  </a:cubicBezTo>
                  <a:cubicBezTo>
                    <a:pt x="3" y="19"/>
                    <a:pt x="6" y="13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1;p23"/>
            <p:cNvSpPr/>
            <p:nvPr/>
          </p:nvSpPr>
          <p:spPr>
            <a:xfrm>
              <a:off x="1446287" y="2215045"/>
              <a:ext cx="26796" cy="22553"/>
            </a:xfrm>
            <a:custGeom>
              <a:avLst/>
              <a:gdLst/>
              <a:ahLst/>
              <a:cxnLst/>
              <a:rect l="l" t="t" r="r" b="b"/>
              <a:pathLst>
                <a:path w="1049" h="925" extrusionOk="0">
                  <a:moveTo>
                    <a:pt x="845" y="0"/>
                  </a:moveTo>
                  <a:cubicBezTo>
                    <a:pt x="786" y="0"/>
                    <a:pt x="734" y="30"/>
                    <a:pt x="703" y="84"/>
                  </a:cubicBezTo>
                  <a:cubicBezTo>
                    <a:pt x="691" y="108"/>
                    <a:pt x="655" y="144"/>
                    <a:pt x="643" y="168"/>
                  </a:cubicBezTo>
                  <a:cubicBezTo>
                    <a:pt x="643" y="162"/>
                    <a:pt x="640" y="159"/>
                    <a:pt x="637" y="159"/>
                  </a:cubicBezTo>
                  <a:cubicBezTo>
                    <a:pt x="634" y="159"/>
                    <a:pt x="631" y="162"/>
                    <a:pt x="631" y="168"/>
                  </a:cubicBezTo>
                  <a:cubicBezTo>
                    <a:pt x="608" y="191"/>
                    <a:pt x="608" y="203"/>
                    <a:pt x="596" y="215"/>
                  </a:cubicBezTo>
                  <a:cubicBezTo>
                    <a:pt x="548" y="275"/>
                    <a:pt x="512" y="322"/>
                    <a:pt x="453" y="370"/>
                  </a:cubicBezTo>
                  <a:cubicBezTo>
                    <a:pt x="417" y="394"/>
                    <a:pt x="393" y="406"/>
                    <a:pt x="369" y="441"/>
                  </a:cubicBezTo>
                  <a:cubicBezTo>
                    <a:pt x="369" y="441"/>
                    <a:pt x="358" y="441"/>
                    <a:pt x="358" y="453"/>
                  </a:cubicBezTo>
                  <a:cubicBezTo>
                    <a:pt x="346" y="465"/>
                    <a:pt x="334" y="465"/>
                    <a:pt x="310" y="489"/>
                  </a:cubicBezTo>
                  <a:cubicBezTo>
                    <a:pt x="250" y="525"/>
                    <a:pt x="191" y="561"/>
                    <a:pt x="119" y="608"/>
                  </a:cubicBezTo>
                  <a:cubicBezTo>
                    <a:pt x="24" y="644"/>
                    <a:pt x="0" y="763"/>
                    <a:pt x="60" y="846"/>
                  </a:cubicBezTo>
                  <a:cubicBezTo>
                    <a:pt x="99" y="901"/>
                    <a:pt x="153" y="925"/>
                    <a:pt x="209" y="925"/>
                  </a:cubicBezTo>
                  <a:cubicBezTo>
                    <a:pt x="239" y="925"/>
                    <a:pt x="269" y="918"/>
                    <a:pt x="298" y="906"/>
                  </a:cubicBezTo>
                  <a:cubicBezTo>
                    <a:pt x="584" y="751"/>
                    <a:pt x="822" y="525"/>
                    <a:pt x="1001" y="263"/>
                  </a:cubicBezTo>
                  <a:cubicBezTo>
                    <a:pt x="1048" y="191"/>
                    <a:pt x="1012" y="72"/>
                    <a:pt x="941" y="25"/>
                  </a:cubicBezTo>
                  <a:cubicBezTo>
                    <a:pt x="908" y="8"/>
                    <a:pt x="876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2;p23"/>
            <p:cNvSpPr/>
            <p:nvPr/>
          </p:nvSpPr>
          <p:spPr>
            <a:xfrm>
              <a:off x="1461800" y="2217865"/>
              <a:ext cx="1411" cy="1410"/>
            </a:xfrm>
            <a:custGeom>
              <a:avLst/>
              <a:gdLst/>
              <a:ahLst/>
              <a:cxnLst/>
              <a:rect l="l" t="t" r="r" b="b"/>
              <a:pathLst>
                <a:path w="21" h="15" extrusionOk="0">
                  <a:moveTo>
                    <a:pt x="20" y="1"/>
                  </a:moveTo>
                  <a:cubicBezTo>
                    <a:pt x="5" y="11"/>
                    <a:pt x="1" y="15"/>
                    <a:pt x="2" y="15"/>
                  </a:cubicBezTo>
                  <a:cubicBezTo>
                    <a:pt x="3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3;p23"/>
            <p:cNvSpPr/>
            <p:nvPr/>
          </p:nvSpPr>
          <p:spPr>
            <a:xfrm>
              <a:off x="1480135" y="2117786"/>
              <a:ext cx="101543" cy="74707"/>
            </a:xfrm>
            <a:custGeom>
              <a:avLst/>
              <a:gdLst/>
              <a:ahLst/>
              <a:cxnLst/>
              <a:rect l="l" t="t" r="r" b="b"/>
              <a:pathLst>
                <a:path w="4049" h="2995" extrusionOk="0">
                  <a:moveTo>
                    <a:pt x="2777" y="1"/>
                  </a:moveTo>
                  <a:cubicBezTo>
                    <a:pt x="2702" y="1"/>
                    <a:pt x="2627" y="18"/>
                    <a:pt x="2557" y="59"/>
                  </a:cubicBezTo>
                  <a:cubicBezTo>
                    <a:pt x="2378" y="166"/>
                    <a:pt x="2319" y="369"/>
                    <a:pt x="2330" y="559"/>
                  </a:cubicBezTo>
                  <a:cubicBezTo>
                    <a:pt x="2342" y="702"/>
                    <a:pt x="2402" y="845"/>
                    <a:pt x="2449" y="1000"/>
                  </a:cubicBezTo>
                  <a:cubicBezTo>
                    <a:pt x="2194" y="857"/>
                    <a:pt x="1903" y="766"/>
                    <a:pt x="1599" y="766"/>
                  </a:cubicBezTo>
                  <a:cubicBezTo>
                    <a:pt x="1550" y="766"/>
                    <a:pt x="1500" y="769"/>
                    <a:pt x="1449" y="774"/>
                  </a:cubicBezTo>
                  <a:cubicBezTo>
                    <a:pt x="1318" y="785"/>
                    <a:pt x="1259" y="881"/>
                    <a:pt x="1271" y="1000"/>
                  </a:cubicBezTo>
                  <a:cubicBezTo>
                    <a:pt x="1318" y="1262"/>
                    <a:pt x="1378" y="1536"/>
                    <a:pt x="1449" y="1786"/>
                  </a:cubicBezTo>
                  <a:cubicBezTo>
                    <a:pt x="1378" y="1750"/>
                    <a:pt x="1283" y="1714"/>
                    <a:pt x="1199" y="1714"/>
                  </a:cubicBezTo>
                  <a:cubicBezTo>
                    <a:pt x="1181" y="1712"/>
                    <a:pt x="1163" y="1711"/>
                    <a:pt x="1144" y="1711"/>
                  </a:cubicBezTo>
                  <a:cubicBezTo>
                    <a:pt x="987" y="1711"/>
                    <a:pt x="843" y="1800"/>
                    <a:pt x="747" y="1928"/>
                  </a:cubicBezTo>
                  <a:cubicBezTo>
                    <a:pt x="675" y="2048"/>
                    <a:pt x="652" y="2167"/>
                    <a:pt x="664" y="2286"/>
                  </a:cubicBezTo>
                  <a:cubicBezTo>
                    <a:pt x="556" y="2202"/>
                    <a:pt x="437" y="2095"/>
                    <a:pt x="354" y="1988"/>
                  </a:cubicBezTo>
                  <a:cubicBezTo>
                    <a:pt x="320" y="1946"/>
                    <a:pt x="280" y="1928"/>
                    <a:pt x="241" y="1928"/>
                  </a:cubicBezTo>
                  <a:cubicBezTo>
                    <a:pt x="116" y="1928"/>
                    <a:pt x="1" y="2108"/>
                    <a:pt x="128" y="2226"/>
                  </a:cubicBezTo>
                  <a:cubicBezTo>
                    <a:pt x="414" y="2524"/>
                    <a:pt x="735" y="2786"/>
                    <a:pt x="1104" y="2976"/>
                  </a:cubicBezTo>
                  <a:cubicBezTo>
                    <a:pt x="1132" y="2989"/>
                    <a:pt x="1159" y="2995"/>
                    <a:pt x="1186" y="2995"/>
                  </a:cubicBezTo>
                  <a:cubicBezTo>
                    <a:pt x="1330" y="2995"/>
                    <a:pt x="1439" y="2821"/>
                    <a:pt x="1318" y="2690"/>
                  </a:cubicBezTo>
                  <a:cubicBezTo>
                    <a:pt x="1199" y="2571"/>
                    <a:pt x="890" y="2226"/>
                    <a:pt x="1104" y="2071"/>
                  </a:cubicBezTo>
                  <a:cubicBezTo>
                    <a:pt x="1131" y="2055"/>
                    <a:pt x="1160" y="2048"/>
                    <a:pt x="1189" y="2048"/>
                  </a:cubicBezTo>
                  <a:cubicBezTo>
                    <a:pt x="1263" y="2048"/>
                    <a:pt x="1342" y="2090"/>
                    <a:pt x="1402" y="2107"/>
                  </a:cubicBezTo>
                  <a:cubicBezTo>
                    <a:pt x="1521" y="2155"/>
                    <a:pt x="1628" y="2190"/>
                    <a:pt x="1747" y="2190"/>
                  </a:cubicBezTo>
                  <a:cubicBezTo>
                    <a:pt x="1854" y="2190"/>
                    <a:pt x="1973" y="2071"/>
                    <a:pt x="1926" y="1964"/>
                  </a:cubicBezTo>
                  <a:cubicBezTo>
                    <a:pt x="1807" y="1678"/>
                    <a:pt x="1735" y="1393"/>
                    <a:pt x="1676" y="1119"/>
                  </a:cubicBezTo>
                  <a:lnTo>
                    <a:pt x="1676" y="1119"/>
                  </a:lnTo>
                  <a:cubicBezTo>
                    <a:pt x="1985" y="1131"/>
                    <a:pt x="2271" y="1238"/>
                    <a:pt x="2509" y="1440"/>
                  </a:cubicBezTo>
                  <a:cubicBezTo>
                    <a:pt x="2550" y="1477"/>
                    <a:pt x="2596" y="1494"/>
                    <a:pt x="2641" y="1494"/>
                  </a:cubicBezTo>
                  <a:cubicBezTo>
                    <a:pt x="2712" y="1494"/>
                    <a:pt x="2777" y="1450"/>
                    <a:pt x="2807" y="1369"/>
                  </a:cubicBezTo>
                  <a:cubicBezTo>
                    <a:pt x="2866" y="1190"/>
                    <a:pt x="2830" y="1012"/>
                    <a:pt x="2771" y="845"/>
                  </a:cubicBezTo>
                  <a:cubicBezTo>
                    <a:pt x="2747" y="738"/>
                    <a:pt x="2628" y="500"/>
                    <a:pt x="2711" y="404"/>
                  </a:cubicBezTo>
                  <a:cubicBezTo>
                    <a:pt x="2735" y="378"/>
                    <a:pt x="2767" y="368"/>
                    <a:pt x="2803" y="368"/>
                  </a:cubicBezTo>
                  <a:cubicBezTo>
                    <a:pt x="2930" y="368"/>
                    <a:pt x="3111" y="501"/>
                    <a:pt x="3176" y="547"/>
                  </a:cubicBezTo>
                  <a:cubicBezTo>
                    <a:pt x="3354" y="655"/>
                    <a:pt x="3533" y="774"/>
                    <a:pt x="3712" y="893"/>
                  </a:cubicBezTo>
                  <a:cubicBezTo>
                    <a:pt x="3744" y="915"/>
                    <a:pt x="3775" y="924"/>
                    <a:pt x="3805" y="924"/>
                  </a:cubicBezTo>
                  <a:cubicBezTo>
                    <a:pt x="3952" y="924"/>
                    <a:pt x="4049" y="692"/>
                    <a:pt x="3890" y="583"/>
                  </a:cubicBezTo>
                  <a:cubicBezTo>
                    <a:pt x="3664" y="416"/>
                    <a:pt x="3426" y="262"/>
                    <a:pt x="3188" y="131"/>
                  </a:cubicBezTo>
                  <a:cubicBezTo>
                    <a:pt x="3063" y="61"/>
                    <a:pt x="2919" y="1"/>
                    <a:pt x="2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4;p23"/>
            <p:cNvSpPr/>
            <p:nvPr/>
          </p:nvSpPr>
          <p:spPr>
            <a:xfrm>
              <a:off x="1533727" y="2057174"/>
              <a:ext cx="46540" cy="43697"/>
            </a:xfrm>
            <a:custGeom>
              <a:avLst/>
              <a:gdLst/>
              <a:ahLst/>
              <a:cxnLst/>
              <a:rect l="l" t="t" r="r" b="b"/>
              <a:pathLst>
                <a:path w="1847" h="1754" extrusionOk="0">
                  <a:moveTo>
                    <a:pt x="446" y="0"/>
                  </a:moveTo>
                  <a:cubicBezTo>
                    <a:pt x="398" y="0"/>
                    <a:pt x="351" y="15"/>
                    <a:pt x="322" y="49"/>
                  </a:cubicBezTo>
                  <a:cubicBezTo>
                    <a:pt x="60" y="371"/>
                    <a:pt x="1" y="823"/>
                    <a:pt x="179" y="1204"/>
                  </a:cubicBezTo>
                  <a:cubicBezTo>
                    <a:pt x="337" y="1554"/>
                    <a:pt x="698" y="1754"/>
                    <a:pt x="1080" y="1754"/>
                  </a:cubicBezTo>
                  <a:cubicBezTo>
                    <a:pt x="1101" y="1754"/>
                    <a:pt x="1122" y="1753"/>
                    <a:pt x="1144" y="1752"/>
                  </a:cubicBezTo>
                  <a:cubicBezTo>
                    <a:pt x="1382" y="1728"/>
                    <a:pt x="1596" y="1657"/>
                    <a:pt x="1775" y="1502"/>
                  </a:cubicBezTo>
                  <a:cubicBezTo>
                    <a:pt x="1846" y="1442"/>
                    <a:pt x="1834" y="1299"/>
                    <a:pt x="1775" y="1240"/>
                  </a:cubicBezTo>
                  <a:cubicBezTo>
                    <a:pt x="1735" y="1206"/>
                    <a:pt x="1693" y="1191"/>
                    <a:pt x="1650" y="1191"/>
                  </a:cubicBezTo>
                  <a:cubicBezTo>
                    <a:pt x="1603" y="1191"/>
                    <a:pt x="1556" y="1209"/>
                    <a:pt x="1513" y="1240"/>
                  </a:cubicBezTo>
                  <a:lnTo>
                    <a:pt x="1501" y="1264"/>
                  </a:lnTo>
                  <a:cubicBezTo>
                    <a:pt x="1489" y="1276"/>
                    <a:pt x="1477" y="1276"/>
                    <a:pt x="1453" y="1287"/>
                  </a:cubicBezTo>
                  <a:cubicBezTo>
                    <a:pt x="1441" y="1299"/>
                    <a:pt x="1430" y="1299"/>
                    <a:pt x="1406" y="1323"/>
                  </a:cubicBezTo>
                  <a:cubicBezTo>
                    <a:pt x="1406" y="1323"/>
                    <a:pt x="1382" y="1335"/>
                    <a:pt x="1370" y="1335"/>
                  </a:cubicBezTo>
                  <a:cubicBezTo>
                    <a:pt x="1334" y="1347"/>
                    <a:pt x="1311" y="1359"/>
                    <a:pt x="1275" y="1359"/>
                  </a:cubicBezTo>
                  <a:cubicBezTo>
                    <a:pt x="1263" y="1359"/>
                    <a:pt x="1251" y="1383"/>
                    <a:pt x="1215" y="1383"/>
                  </a:cubicBezTo>
                  <a:lnTo>
                    <a:pt x="977" y="1383"/>
                  </a:lnTo>
                  <a:cubicBezTo>
                    <a:pt x="953" y="1383"/>
                    <a:pt x="918" y="1359"/>
                    <a:pt x="894" y="1359"/>
                  </a:cubicBezTo>
                  <a:cubicBezTo>
                    <a:pt x="870" y="1359"/>
                    <a:pt x="858" y="1347"/>
                    <a:pt x="834" y="1347"/>
                  </a:cubicBezTo>
                  <a:cubicBezTo>
                    <a:pt x="810" y="1347"/>
                    <a:pt x="810" y="1347"/>
                    <a:pt x="799" y="1335"/>
                  </a:cubicBezTo>
                  <a:cubicBezTo>
                    <a:pt x="775" y="1311"/>
                    <a:pt x="727" y="1299"/>
                    <a:pt x="703" y="1276"/>
                  </a:cubicBezTo>
                  <a:cubicBezTo>
                    <a:pt x="679" y="1252"/>
                    <a:pt x="668" y="1252"/>
                    <a:pt x="656" y="1240"/>
                  </a:cubicBezTo>
                  <a:cubicBezTo>
                    <a:pt x="644" y="1240"/>
                    <a:pt x="644" y="1228"/>
                    <a:pt x="620" y="1228"/>
                  </a:cubicBezTo>
                  <a:cubicBezTo>
                    <a:pt x="596" y="1204"/>
                    <a:pt x="560" y="1168"/>
                    <a:pt x="549" y="1133"/>
                  </a:cubicBezTo>
                  <a:lnTo>
                    <a:pt x="537" y="1121"/>
                  </a:lnTo>
                  <a:cubicBezTo>
                    <a:pt x="513" y="1109"/>
                    <a:pt x="501" y="1097"/>
                    <a:pt x="501" y="1061"/>
                  </a:cubicBezTo>
                  <a:cubicBezTo>
                    <a:pt x="489" y="1049"/>
                    <a:pt x="489" y="1037"/>
                    <a:pt x="477" y="1014"/>
                  </a:cubicBezTo>
                  <a:lnTo>
                    <a:pt x="477" y="1002"/>
                  </a:lnTo>
                  <a:lnTo>
                    <a:pt x="477" y="990"/>
                  </a:lnTo>
                  <a:cubicBezTo>
                    <a:pt x="465" y="942"/>
                    <a:pt x="441" y="918"/>
                    <a:pt x="441" y="871"/>
                  </a:cubicBezTo>
                  <a:cubicBezTo>
                    <a:pt x="441" y="859"/>
                    <a:pt x="429" y="823"/>
                    <a:pt x="429" y="811"/>
                  </a:cubicBezTo>
                  <a:lnTo>
                    <a:pt x="429" y="799"/>
                  </a:lnTo>
                  <a:lnTo>
                    <a:pt x="429" y="776"/>
                  </a:lnTo>
                  <a:lnTo>
                    <a:pt x="429" y="656"/>
                  </a:lnTo>
                  <a:lnTo>
                    <a:pt x="429" y="597"/>
                  </a:lnTo>
                  <a:lnTo>
                    <a:pt x="429" y="573"/>
                  </a:lnTo>
                  <a:cubicBezTo>
                    <a:pt x="441" y="525"/>
                    <a:pt x="441" y="478"/>
                    <a:pt x="465" y="442"/>
                  </a:cubicBezTo>
                  <a:cubicBezTo>
                    <a:pt x="465" y="418"/>
                    <a:pt x="465" y="418"/>
                    <a:pt x="477" y="406"/>
                  </a:cubicBezTo>
                  <a:cubicBezTo>
                    <a:pt x="489" y="395"/>
                    <a:pt x="489" y="383"/>
                    <a:pt x="501" y="359"/>
                  </a:cubicBezTo>
                  <a:cubicBezTo>
                    <a:pt x="525" y="347"/>
                    <a:pt x="537" y="323"/>
                    <a:pt x="537" y="299"/>
                  </a:cubicBezTo>
                  <a:lnTo>
                    <a:pt x="549" y="287"/>
                  </a:lnTo>
                  <a:cubicBezTo>
                    <a:pt x="549" y="310"/>
                    <a:pt x="554" y="317"/>
                    <a:pt x="560" y="317"/>
                  </a:cubicBezTo>
                  <a:cubicBezTo>
                    <a:pt x="571" y="317"/>
                    <a:pt x="584" y="299"/>
                    <a:pt x="584" y="299"/>
                  </a:cubicBezTo>
                  <a:cubicBezTo>
                    <a:pt x="644" y="228"/>
                    <a:pt x="656" y="133"/>
                    <a:pt x="584" y="49"/>
                  </a:cubicBezTo>
                  <a:cubicBezTo>
                    <a:pt x="553" y="18"/>
                    <a:pt x="499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5;p23"/>
            <p:cNvSpPr/>
            <p:nvPr/>
          </p:nvSpPr>
          <p:spPr>
            <a:xfrm>
              <a:off x="1377181" y="2067041"/>
              <a:ext cx="11283" cy="8457"/>
            </a:xfrm>
            <a:custGeom>
              <a:avLst/>
              <a:gdLst/>
              <a:ahLst/>
              <a:cxnLst/>
              <a:rect l="l" t="t" r="r" b="b"/>
              <a:pathLst>
                <a:path w="441" h="358" extrusionOk="0">
                  <a:moveTo>
                    <a:pt x="214" y="1"/>
                  </a:moveTo>
                  <a:cubicBezTo>
                    <a:pt x="0" y="1"/>
                    <a:pt x="0" y="358"/>
                    <a:pt x="214" y="358"/>
                  </a:cubicBezTo>
                  <a:cubicBezTo>
                    <a:pt x="441" y="358"/>
                    <a:pt x="441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86;p23"/>
            <p:cNvSpPr/>
            <p:nvPr/>
          </p:nvSpPr>
          <p:spPr>
            <a:xfrm>
              <a:off x="1382822" y="2043078"/>
              <a:ext cx="11283" cy="9867"/>
            </a:xfrm>
            <a:custGeom>
              <a:avLst/>
              <a:gdLst/>
              <a:ahLst/>
              <a:cxnLst/>
              <a:rect l="l" t="t" r="r" b="b"/>
              <a:pathLst>
                <a:path w="465" h="359" extrusionOk="0">
                  <a:moveTo>
                    <a:pt x="239" y="1"/>
                  </a:moveTo>
                  <a:cubicBezTo>
                    <a:pt x="1" y="1"/>
                    <a:pt x="1" y="358"/>
                    <a:pt x="239" y="358"/>
                  </a:cubicBezTo>
                  <a:cubicBezTo>
                    <a:pt x="465" y="358"/>
                    <a:pt x="465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87;p23"/>
            <p:cNvSpPr/>
            <p:nvPr/>
          </p:nvSpPr>
          <p:spPr>
            <a:xfrm>
              <a:off x="1398336" y="2074089"/>
              <a:ext cx="11283" cy="8457"/>
            </a:xfrm>
            <a:custGeom>
              <a:avLst/>
              <a:gdLst/>
              <a:ahLst/>
              <a:cxnLst/>
              <a:rect l="l" t="t" r="r" b="b"/>
              <a:pathLst>
                <a:path w="466" h="358" extrusionOk="0">
                  <a:moveTo>
                    <a:pt x="239" y="0"/>
                  </a:moveTo>
                  <a:cubicBezTo>
                    <a:pt x="1" y="12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88;p23"/>
            <p:cNvSpPr/>
            <p:nvPr/>
          </p:nvSpPr>
          <p:spPr>
            <a:xfrm>
              <a:off x="1418081" y="2052946"/>
              <a:ext cx="11283" cy="9867"/>
            </a:xfrm>
            <a:custGeom>
              <a:avLst/>
              <a:gdLst/>
              <a:ahLst/>
              <a:cxnLst/>
              <a:rect l="l" t="t" r="r" b="b"/>
              <a:pathLst>
                <a:path w="441" h="359" extrusionOk="0">
                  <a:moveTo>
                    <a:pt x="215" y="1"/>
                  </a:moveTo>
                  <a:cubicBezTo>
                    <a:pt x="0" y="1"/>
                    <a:pt x="0" y="358"/>
                    <a:pt x="215" y="358"/>
                  </a:cubicBezTo>
                  <a:cubicBezTo>
                    <a:pt x="441" y="358"/>
                    <a:pt x="441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89;p23"/>
            <p:cNvSpPr/>
            <p:nvPr/>
          </p:nvSpPr>
          <p:spPr>
            <a:xfrm>
              <a:off x="1405387" y="2028983"/>
              <a:ext cx="11283" cy="9867"/>
            </a:xfrm>
            <a:custGeom>
              <a:avLst/>
              <a:gdLst/>
              <a:ahLst/>
              <a:cxnLst/>
              <a:rect l="l" t="t" r="r" b="b"/>
              <a:pathLst>
                <a:path w="465" h="358" extrusionOk="0">
                  <a:moveTo>
                    <a:pt x="239" y="0"/>
                  </a:moveTo>
                  <a:cubicBezTo>
                    <a:pt x="1" y="12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0;p23"/>
            <p:cNvSpPr/>
            <p:nvPr/>
          </p:nvSpPr>
          <p:spPr>
            <a:xfrm>
              <a:off x="1399746" y="2054355"/>
              <a:ext cx="12693" cy="8457"/>
            </a:xfrm>
            <a:custGeom>
              <a:avLst/>
              <a:gdLst/>
              <a:ahLst/>
              <a:cxnLst/>
              <a:rect l="l" t="t" r="r" b="b"/>
              <a:pathLst>
                <a:path w="466" h="358" extrusionOk="0">
                  <a:moveTo>
                    <a:pt x="239" y="0"/>
                  </a:moveTo>
                  <a:cubicBezTo>
                    <a:pt x="1" y="0"/>
                    <a:pt x="1" y="358"/>
                    <a:pt x="239" y="358"/>
                  </a:cubicBezTo>
                  <a:cubicBezTo>
                    <a:pt x="465" y="358"/>
                    <a:pt x="4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1;p23"/>
            <p:cNvSpPr/>
            <p:nvPr/>
          </p:nvSpPr>
          <p:spPr>
            <a:xfrm>
              <a:off x="1423722" y="2078318"/>
              <a:ext cx="11283" cy="8457"/>
            </a:xfrm>
            <a:custGeom>
              <a:avLst/>
              <a:gdLst/>
              <a:ahLst/>
              <a:cxnLst/>
              <a:rect l="l" t="t" r="r" b="b"/>
              <a:pathLst>
                <a:path w="442" h="359" extrusionOk="0">
                  <a:moveTo>
                    <a:pt x="227" y="1"/>
                  </a:moveTo>
                  <a:cubicBezTo>
                    <a:pt x="1" y="13"/>
                    <a:pt x="1" y="358"/>
                    <a:pt x="227" y="358"/>
                  </a:cubicBezTo>
                  <a:cubicBezTo>
                    <a:pt x="441" y="358"/>
                    <a:pt x="441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2;p23"/>
            <p:cNvSpPr/>
            <p:nvPr/>
          </p:nvSpPr>
          <p:spPr>
            <a:xfrm>
              <a:off x="815875" y="2298210"/>
              <a:ext cx="52182" cy="67659"/>
            </a:xfrm>
            <a:custGeom>
              <a:avLst/>
              <a:gdLst/>
              <a:ahLst/>
              <a:cxnLst/>
              <a:rect l="l" t="t" r="r" b="b"/>
              <a:pathLst>
                <a:path w="2060" h="2712" extrusionOk="0">
                  <a:moveTo>
                    <a:pt x="1881" y="1"/>
                  </a:moveTo>
                  <a:cubicBezTo>
                    <a:pt x="1792" y="1"/>
                    <a:pt x="1703" y="57"/>
                    <a:pt x="1703" y="171"/>
                  </a:cubicBezTo>
                  <a:cubicBezTo>
                    <a:pt x="1703" y="742"/>
                    <a:pt x="1703" y="1325"/>
                    <a:pt x="1691" y="1909"/>
                  </a:cubicBezTo>
                  <a:cubicBezTo>
                    <a:pt x="1334" y="1314"/>
                    <a:pt x="953" y="730"/>
                    <a:pt x="595" y="135"/>
                  </a:cubicBezTo>
                  <a:cubicBezTo>
                    <a:pt x="565" y="79"/>
                    <a:pt x="509" y="54"/>
                    <a:pt x="451" y="54"/>
                  </a:cubicBezTo>
                  <a:cubicBezTo>
                    <a:pt x="374" y="54"/>
                    <a:pt x="294" y="100"/>
                    <a:pt x="274" y="182"/>
                  </a:cubicBezTo>
                  <a:cubicBezTo>
                    <a:pt x="71" y="956"/>
                    <a:pt x="0" y="1742"/>
                    <a:pt x="71" y="2540"/>
                  </a:cubicBezTo>
                  <a:cubicBezTo>
                    <a:pt x="90" y="2650"/>
                    <a:pt x="193" y="2710"/>
                    <a:pt x="287" y="2710"/>
                  </a:cubicBezTo>
                  <a:cubicBezTo>
                    <a:pt x="377" y="2710"/>
                    <a:pt x="458" y="2656"/>
                    <a:pt x="452" y="2540"/>
                  </a:cubicBezTo>
                  <a:cubicBezTo>
                    <a:pt x="393" y="1921"/>
                    <a:pt x="417" y="1302"/>
                    <a:pt x="536" y="706"/>
                  </a:cubicBezTo>
                  <a:cubicBezTo>
                    <a:pt x="929" y="1349"/>
                    <a:pt x="1334" y="1980"/>
                    <a:pt x="1715" y="2623"/>
                  </a:cubicBezTo>
                  <a:cubicBezTo>
                    <a:pt x="1752" y="2684"/>
                    <a:pt x="1811" y="2711"/>
                    <a:pt x="1869" y="2711"/>
                  </a:cubicBezTo>
                  <a:cubicBezTo>
                    <a:pt x="1960" y="2711"/>
                    <a:pt x="2048" y="2644"/>
                    <a:pt x="2048" y="2528"/>
                  </a:cubicBezTo>
                  <a:cubicBezTo>
                    <a:pt x="2048" y="1742"/>
                    <a:pt x="2060" y="956"/>
                    <a:pt x="2060" y="171"/>
                  </a:cubicBezTo>
                  <a:cubicBezTo>
                    <a:pt x="2060" y="57"/>
                    <a:pt x="1971" y="1"/>
                    <a:pt x="1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3;p23"/>
            <p:cNvSpPr/>
            <p:nvPr/>
          </p:nvSpPr>
          <p:spPr>
            <a:xfrm>
              <a:off x="880750" y="2278476"/>
              <a:ext cx="28206" cy="32420"/>
            </a:xfrm>
            <a:custGeom>
              <a:avLst/>
              <a:gdLst/>
              <a:ahLst/>
              <a:cxnLst/>
              <a:rect l="l" t="t" r="r" b="b"/>
              <a:pathLst>
                <a:path w="1144" h="1257" extrusionOk="0">
                  <a:moveTo>
                    <a:pt x="501" y="271"/>
                  </a:moveTo>
                  <a:cubicBezTo>
                    <a:pt x="513" y="271"/>
                    <a:pt x="536" y="271"/>
                    <a:pt x="548" y="283"/>
                  </a:cubicBezTo>
                  <a:lnTo>
                    <a:pt x="560" y="283"/>
                  </a:lnTo>
                  <a:cubicBezTo>
                    <a:pt x="620" y="354"/>
                    <a:pt x="620" y="378"/>
                    <a:pt x="632" y="378"/>
                  </a:cubicBezTo>
                  <a:lnTo>
                    <a:pt x="667" y="402"/>
                  </a:lnTo>
                  <a:cubicBezTo>
                    <a:pt x="667" y="402"/>
                    <a:pt x="667" y="414"/>
                    <a:pt x="679" y="414"/>
                  </a:cubicBezTo>
                  <a:cubicBezTo>
                    <a:pt x="691" y="437"/>
                    <a:pt x="691" y="449"/>
                    <a:pt x="703" y="461"/>
                  </a:cubicBezTo>
                  <a:lnTo>
                    <a:pt x="703" y="473"/>
                  </a:lnTo>
                  <a:cubicBezTo>
                    <a:pt x="703" y="497"/>
                    <a:pt x="727" y="521"/>
                    <a:pt x="727" y="533"/>
                  </a:cubicBezTo>
                  <a:lnTo>
                    <a:pt x="727" y="556"/>
                  </a:lnTo>
                  <a:lnTo>
                    <a:pt x="727" y="616"/>
                  </a:lnTo>
                  <a:lnTo>
                    <a:pt x="727" y="676"/>
                  </a:lnTo>
                  <a:lnTo>
                    <a:pt x="727" y="699"/>
                  </a:lnTo>
                  <a:lnTo>
                    <a:pt x="727" y="711"/>
                  </a:lnTo>
                  <a:cubicBezTo>
                    <a:pt x="727" y="735"/>
                    <a:pt x="727" y="759"/>
                    <a:pt x="703" y="771"/>
                  </a:cubicBezTo>
                  <a:lnTo>
                    <a:pt x="703" y="806"/>
                  </a:lnTo>
                  <a:lnTo>
                    <a:pt x="691" y="818"/>
                  </a:lnTo>
                  <a:lnTo>
                    <a:pt x="679" y="830"/>
                  </a:lnTo>
                  <a:lnTo>
                    <a:pt x="667" y="854"/>
                  </a:lnTo>
                  <a:lnTo>
                    <a:pt x="560" y="854"/>
                  </a:lnTo>
                  <a:cubicBezTo>
                    <a:pt x="548" y="854"/>
                    <a:pt x="536" y="830"/>
                    <a:pt x="513" y="830"/>
                  </a:cubicBezTo>
                  <a:lnTo>
                    <a:pt x="501" y="830"/>
                  </a:lnTo>
                  <a:cubicBezTo>
                    <a:pt x="489" y="818"/>
                    <a:pt x="477" y="818"/>
                    <a:pt x="453" y="806"/>
                  </a:cubicBezTo>
                  <a:lnTo>
                    <a:pt x="441" y="795"/>
                  </a:lnTo>
                  <a:lnTo>
                    <a:pt x="417" y="759"/>
                  </a:lnTo>
                  <a:lnTo>
                    <a:pt x="417" y="747"/>
                  </a:lnTo>
                  <a:cubicBezTo>
                    <a:pt x="417" y="747"/>
                    <a:pt x="417" y="723"/>
                    <a:pt x="394" y="723"/>
                  </a:cubicBezTo>
                  <a:cubicBezTo>
                    <a:pt x="394" y="711"/>
                    <a:pt x="382" y="699"/>
                    <a:pt x="382" y="687"/>
                  </a:cubicBezTo>
                  <a:lnTo>
                    <a:pt x="382" y="664"/>
                  </a:lnTo>
                  <a:cubicBezTo>
                    <a:pt x="382" y="652"/>
                    <a:pt x="370" y="640"/>
                    <a:pt x="370" y="640"/>
                  </a:cubicBezTo>
                  <a:cubicBezTo>
                    <a:pt x="370" y="628"/>
                    <a:pt x="370" y="628"/>
                    <a:pt x="358" y="604"/>
                  </a:cubicBezTo>
                  <a:lnTo>
                    <a:pt x="358" y="592"/>
                  </a:lnTo>
                  <a:lnTo>
                    <a:pt x="358" y="521"/>
                  </a:lnTo>
                  <a:lnTo>
                    <a:pt x="358" y="461"/>
                  </a:lnTo>
                  <a:lnTo>
                    <a:pt x="358" y="414"/>
                  </a:lnTo>
                  <a:cubicBezTo>
                    <a:pt x="358" y="390"/>
                    <a:pt x="370" y="354"/>
                    <a:pt x="370" y="342"/>
                  </a:cubicBezTo>
                  <a:cubicBezTo>
                    <a:pt x="370" y="330"/>
                    <a:pt x="370" y="330"/>
                    <a:pt x="382" y="306"/>
                  </a:cubicBezTo>
                  <a:cubicBezTo>
                    <a:pt x="382" y="306"/>
                    <a:pt x="394" y="306"/>
                    <a:pt x="394" y="295"/>
                  </a:cubicBezTo>
                  <a:cubicBezTo>
                    <a:pt x="417" y="283"/>
                    <a:pt x="429" y="283"/>
                    <a:pt x="441" y="271"/>
                  </a:cubicBezTo>
                  <a:close/>
                  <a:moveTo>
                    <a:pt x="522" y="1"/>
                  </a:moveTo>
                  <a:cubicBezTo>
                    <a:pt x="449" y="1"/>
                    <a:pt x="377" y="19"/>
                    <a:pt x="310" y="56"/>
                  </a:cubicBezTo>
                  <a:cubicBezTo>
                    <a:pt x="302" y="55"/>
                    <a:pt x="294" y="55"/>
                    <a:pt x="286" y="55"/>
                  </a:cubicBezTo>
                  <a:cubicBezTo>
                    <a:pt x="203" y="55"/>
                    <a:pt x="142" y="110"/>
                    <a:pt x="120" y="175"/>
                  </a:cubicBezTo>
                  <a:cubicBezTo>
                    <a:pt x="36" y="402"/>
                    <a:pt x="1" y="652"/>
                    <a:pt x="84" y="890"/>
                  </a:cubicBezTo>
                  <a:cubicBezTo>
                    <a:pt x="155" y="1068"/>
                    <a:pt x="322" y="1223"/>
                    <a:pt x="548" y="1247"/>
                  </a:cubicBezTo>
                  <a:cubicBezTo>
                    <a:pt x="582" y="1254"/>
                    <a:pt x="614" y="1257"/>
                    <a:pt x="645" y="1257"/>
                  </a:cubicBezTo>
                  <a:cubicBezTo>
                    <a:pt x="726" y="1257"/>
                    <a:pt x="801" y="1237"/>
                    <a:pt x="870" y="1211"/>
                  </a:cubicBezTo>
                  <a:cubicBezTo>
                    <a:pt x="977" y="1152"/>
                    <a:pt x="1048" y="1033"/>
                    <a:pt x="1084" y="914"/>
                  </a:cubicBezTo>
                  <a:cubicBezTo>
                    <a:pt x="1144" y="687"/>
                    <a:pt x="1108" y="414"/>
                    <a:pt x="977" y="235"/>
                  </a:cubicBezTo>
                  <a:cubicBezTo>
                    <a:pt x="906" y="140"/>
                    <a:pt x="787" y="44"/>
                    <a:pt x="656" y="21"/>
                  </a:cubicBezTo>
                  <a:cubicBezTo>
                    <a:pt x="611" y="7"/>
                    <a:pt x="566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4;p23"/>
            <p:cNvSpPr/>
            <p:nvPr/>
          </p:nvSpPr>
          <p:spPr>
            <a:xfrm>
              <a:off x="892032" y="22996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5;p23"/>
            <p:cNvSpPr/>
            <p:nvPr/>
          </p:nvSpPr>
          <p:spPr>
            <a:xfrm>
              <a:off x="892032" y="2299619"/>
              <a:ext cx="1411" cy="141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6"/>
                    <a:pt x="13" y="9"/>
                    <a:pt x="14" y="9"/>
                  </a:cubicBezTo>
                  <a:cubicBezTo>
                    <a:pt x="16" y="9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596;p23"/>
            <p:cNvSpPr/>
            <p:nvPr/>
          </p:nvSpPr>
          <p:spPr>
            <a:xfrm>
              <a:off x="896264" y="2301030"/>
              <a:ext cx="1410" cy="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lnTo>
                    <a:pt x="1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597;p23"/>
            <p:cNvSpPr/>
            <p:nvPr/>
          </p:nvSpPr>
          <p:spPr>
            <a:xfrm>
              <a:off x="896264" y="228834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6" y="4"/>
                  </a:moveTo>
                  <a:cubicBezTo>
                    <a:pt x="0" y="4"/>
                    <a:pt x="6" y="10"/>
                    <a:pt x="22" y="10"/>
                  </a:cubicBezTo>
                  <a:cubicBezTo>
                    <a:pt x="14" y="6"/>
                    <a:pt x="8" y="4"/>
                    <a:pt x="6" y="4"/>
                  </a:cubicBezTo>
                  <a:close/>
                  <a:moveTo>
                    <a:pt x="13" y="1"/>
                  </a:moveTo>
                  <a:cubicBezTo>
                    <a:pt x="10" y="1"/>
                    <a:pt x="10" y="4"/>
                    <a:pt x="22" y="10"/>
                  </a:cubicBezTo>
                  <a:cubicBezTo>
                    <a:pt x="22" y="4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598;p23"/>
            <p:cNvSpPr/>
            <p:nvPr/>
          </p:nvSpPr>
          <p:spPr>
            <a:xfrm>
              <a:off x="920238" y="2296800"/>
              <a:ext cx="45130" cy="64840"/>
            </a:xfrm>
            <a:custGeom>
              <a:avLst/>
              <a:gdLst/>
              <a:ahLst/>
              <a:cxnLst/>
              <a:rect l="l" t="t" r="r" b="b"/>
              <a:pathLst>
                <a:path w="1787" h="2614" extrusionOk="0">
                  <a:moveTo>
                    <a:pt x="1548" y="0"/>
                  </a:moveTo>
                  <a:cubicBezTo>
                    <a:pt x="1459" y="0"/>
                    <a:pt x="1369" y="57"/>
                    <a:pt x="1369" y="170"/>
                  </a:cubicBezTo>
                  <a:cubicBezTo>
                    <a:pt x="1369" y="456"/>
                    <a:pt x="1393" y="718"/>
                    <a:pt x="1393" y="1003"/>
                  </a:cubicBezTo>
                  <a:cubicBezTo>
                    <a:pt x="1167" y="968"/>
                    <a:pt x="941" y="956"/>
                    <a:pt x="715" y="956"/>
                  </a:cubicBezTo>
                  <a:cubicBezTo>
                    <a:pt x="703" y="706"/>
                    <a:pt x="679" y="432"/>
                    <a:pt x="655" y="182"/>
                  </a:cubicBezTo>
                  <a:cubicBezTo>
                    <a:pt x="643" y="99"/>
                    <a:pt x="584" y="3"/>
                    <a:pt x="476" y="3"/>
                  </a:cubicBezTo>
                  <a:cubicBezTo>
                    <a:pt x="393" y="3"/>
                    <a:pt x="286" y="75"/>
                    <a:pt x="298" y="182"/>
                  </a:cubicBezTo>
                  <a:cubicBezTo>
                    <a:pt x="334" y="432"/>
                    <a:pt x="346" y="706"/>
                    <a:pt x="357" y="956"/>
                  </a:cubicBezTo>
                  <a:lnTo>
                    <a:pt x="179" y="956"/>
                  </a:lnTo>
                  <a:cubicBezTo>
                    <a:pt x="95" y="956"/>
                    <a:pt x="0" y="1027"/>
                    <a:pt x="0" y="1134"/>
                  </a:cubicBezTo>
                  <a:cubicBezTo>
                    <a:pt x="0" y="1230"/>
                    <a:pt x="84" y="1313"/>
                    <a:pt x="179" y="1313"/>
                  </a:cubicBezTo>
                  <a:lnTo>
                    <a:pt x="393" y="1313"/>
                  </a:lnTo>
                  <a:cubicBezTo>
                    <a:pt x="405" y="1670"/>
                    <a:pt x="417" y="2039"/>
                    <a:pt x="417" y="2396"/>
                  </a:cubicBezTo>
                  <a:cubicBezTo>
                    <a:pt x="417" y="2510"/>
                    <a:pt x="506" y="2566"/>
                    <a:pt x="596" y="2566"/>
                  </a:cubicBezTo>
                  <a:cubicBezTo>
                    <a:pt x="685" y="2566"/>
                    <a:pt x="774" y="2510"/>
                    <a:pt x="774" y="2396"/>
                  </a:cubicBezTo>
                  <a:cubicBezTo>
                    <a:pt x="774" y="2039"/>
                    <a:pt x="774" y="1670"/>
                    <a:pt x="750" y="1313"/>
                  </a:cubicBezTo>
                  <a:cubicBezTo>
                    <a:pt x="977" y="1313"/>
                    <a:pt x="1179" y="1349"/>
                    <a:pt x="1405" y="1361"/>
                  </a:cubicBezTo>
                  <a:cubicBezTo>
                    <a:pt x="1417" y="1718"/>
                    <a:pt x="1417" y="2087"/>
                    <a:pt x="1429" y="2444"/>
                  </a:cubicBezTo>
                  <a:cubicBezTo>
                    <a:pt x="1429" y="2557"/>
                    <a:pt x="1518" y="2614"/>
                    <a:pt x="1608" y="2614"/>
                  </a:cubicBezTo>
                  <a:cubicBezTo>
                    <a:pt x="1697" y="2614"/>
                    <a:pt x="1786" y="2557"/>
                    <a:pt x="1786" y="2444"/>
                  </a:cubicBezTo>
                  <a:cubicBezTo>
                    <a:pt x="1774" y="1682"/>
                    <a:pt x="1750" y="932"/>
                    <a:pt x="1727" y="170"/>
                  </a:cubicBezTo>
                  <a:cubicBezTo>
                    <a:pt x="1727" y="57"/>
                    <a:pt x="1637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599;p23"/>
            <p:cNvSpPr/>
            <p:nvPr/>
          </p:nvSpPr>
          <p:spPr>
            <a:xfrm>
              <a:off x="1525265" y="2458901"/>
              <a:ext cx="39489" cy="94441"/>
            </a:xfrm>
            <a:custGeom>
              <a:avLst/>
              <a:gdLst/>
              <a:ahLst/>
              <a:cxnLst/>
              <a:rect l="l" t="t" r="r" b="b"/>
              <a:pathLst>
                <a:path w="1567" h="3818" extrusionOk="0">
                  <a:moveTo>
                    <a:pt x="586" y="0"/>
                  </a:moveTo>
                  <a:cubicBezTo>
                    <a:pt x="513" y="0"/>
                    <a:pt x="441" y="35"/>
                    <a:pt x="417" y="117"/>
                  </a:cubicBezTo>
                  <a:cubicBezTo>
                    <a:pt x="191" y="832"/>
                    <a:pt x="1" y="1594"/>
                    <a:pt x="167" y="2356"/>
                  </a:cubicBezTo>
                  <a:cubicBezTo>
                    <a:pt x="286" y="2951"/>
                    <a:pt x="644" y="3522"/>
                    <a:pt x="1203" y="3796"/>
                  </a:cubicBezTo>
                  <a:cubicBezTo>
                    <a:pt x="1233" y="3811"/>
                    <a:pt x="1262" y="3818"/>
                    <a:pt x="1290" y="3818"/>
                  </a:cubicBezTo>
                  <a:cubicBezTo>
                    <a:pt x="1460" y="3818"/>
                    <a:pt x="1566" y="3569"/>
                    <a:pt x="1382" y="3487"/>
                  </a:cubicBezTo>
                  <a:cubicBezTo>
                    <a:pt x="882" y="3225"/>
                    <a:pt x="596" y="2725"/>
                    <a:pt x="501" y="2189"/>
                  </a:cubicBezTo>
                  <a:cubicBezTo>
                    <a:pt x="382" y="1522"/>
                    <a:pt x="584" y="832"/>
                    <a:pt x="775" y="189"/>
                  </a:cubicBezTo>
                  <a:cubicBezTo>
                    <a:pt x="803" y="75"/>
                    <a:pt x="692" y="0"/>
                    <a:pt x="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0;p23"/>
            <p:cNvSpPr/>
            <p:nvPr/>
          </p:nvSpPr>
          <p:spPr>
            <a:xfrm>
              <a:off x="1570395" y="2461720"/>
              <a:ext cx="32437" cy="69068"/>
            </a:xfrm>
            <a:custGeom>
              <a:avLst/>
              <a:gdLst/>
              <a:ahLst/>
              <a:cxnLst/>
              <a:rect l="l" t="t" r="r" b="b"/>
              <a:pathLst>
                <a:path w="1335" h="2749" extrusionOk="0">
                  <a:moveTo>
                    <a:pt x="725" y="0"/>
                  </a:moveTo>
                  <a:cubicBezTo>
                    <a:pt x="659" y="0"/>
                    <a:pt x="587" y="38"/>
                    <a:pt x="548" y="90"/>
                  </a:cubicBezTo>
                  <a:cubicBezTo>
                    <a:pt x="429" y="245"/>
                    <a:pt x="322" y="412"/>
                    <a:pt x="251" y="590"/>
                  </a:cubicBezTo>
                  <a:cubicBezTo>
                    <a:pt x="235" y="587"/>
                    <a:pt x="219" y="585"/>
                    <a:pt x="204" y="585"/>
                  </a:cubicBezTo>
                  <a:cubicBezTo>
                    <a:pt x="112" y="585"/>
                    <a:pt x="24" y="645"/>
                    <a:pt x="24" y="757"/>
                  </a:cubicBezTo>
                  <a:cubicBezTo>
                    <a:pt x="24" y="936"/>
                    <a:pt x="48" y="1114"/>
                    <a:pt x="48" y="1293"/>
                  </a:cubicBezTo>
                  <a:cubicBezTo>
                    <a:pt x="1" y="1722"/>
                    <a:pt x="48" y="2186"/>
                    <a:pt x="191" y="2615"/>
                  </a:cubicBezTo>
                  <a:cubicBezTo>
                    <a:pt x="230" y="2707"/>
                    <a:pt x="299" y="2748"/>
                    <a:pt x="366" y="2748"/>
                  </a:cubicBezTo>
                  <a:cubicBezTo>
                    <a:pt x="461" y="2748"/>
                    <a:pt x="550" y="2664"/>
                    <a:pt x="536" y="2531"/>
                  </a:cubicBezTo>
                  <a:cubicBezTo>
                    <a:pt x="489" y="2198"/>
                    <a:pt x="441" y="1876"/>
                    <a:pt x="429" y="1531"/>
                  </a:cubicBezTo>
                  <a:lnTo>
                    <a:pt x="429" y="1531"/>
                  </a:lnTo>
                  <a:cubicBezTo>
                    <a:pt x="441" y="1543"/>
                    <a:pt x="465" y="1543"/>
                    <a:pt x="489" y="1567"/>
                  </a:cubicBezTo>
                  <a:cubicBezTo>
                    <a:pt x="679" y="1650"/>
                    <a:pt x="882" y="1733"/>
                    <a:pt x="1060" y="1817"/>
                  </a:cubicBezTo>
                  <a:cubicBezTo>
                    <a:pt x="1089" y="1833"/>
                    <a:pt x="1120" y="1841"/>
                    <a:pt x="1151" y="1841"/>
                  </a:cubicBezTo>
                  <a:cubicBezTo>
                    <a:pt x="1210" y="1841"/>
                    <a:pt x="1267" y="1812"/>
                    <a:pt x="1298" y="1757"/>
                  </a:cubicBezTo>
                  <a:cubicBezTo>
                    <a:pt x="1334" y="1686"/>
                    <a:pt x="1322" y="1543"/>
                    <a:pt x="1239" y="1519"/>
                  </a:cubicBezTo>
                  <a:cubicBezTo>
                    <a:pt x="1060" y="1436"/>
                    <a:pt x="894" y="1364"/>
                    <a:pt x="715" y="1281"/>
                  </a:cubicBezTo>
                  <a:cubicBezTo>
                    <a:pt x="679" y="1257"/>
                    <a:pt x="584" y="1233"/>
                    <a:pt x="560" y="1198"/>
                  </a:cubicBezTo>
                  <a:cubicBezTo>
                    <a:pt x="548" y="1162"/>
                    <a:pt x="644" y="1019"/>
                    <a:pt x="655" y="995"/>
                  </a:cubicBezTo>
                  <a:cubicBezTo>
                    <a:pt x="834" y="698"/>
                    <a:pt x="1013" y="424"/>
                    <a:pt x="858" y="90"/>
                  </a:cubicBezTo>
                  <a:cubicBezTo>
                    <a:pt x="831" y="26"/>
                    <a:pt x="780" y="0"/>
                    <a:pt x="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1;p23"/>
            <p:cNvSpPr/>
            <p:nvPr/>
          </p:nvSpPr>
          <p:spPr>
            <a:xfrm>
              <a:off x="1604243" y="2439167"/>
              <a:ext cx="35257" cy="90212"/>
            </a:xfrm>
            <a:custGeom>
              <a:avLst/>
              <a:gdLst/>
              <a:ahLst/>
              <a:cxnLst/>
              <a:rect l="l" t="t" r="r" b="b"/>
              <a:pathLst>
                <a:path w="1395" h="3657" extrusionOk="0">
                  <a:moveTo>
                    <a:pt x="243" y="1"/>
                  </a:moveTo>
                  <a:cubicBezTo>
                    <a:pt x="118" y="1"/>
                    <a:pt x="1" y="177"/>
                    <a:pt x="109" y="312"/>
                  </a:cubicBezTo>
                  <a:cubicBezTo>
                    <a:pt x="799" y="1181"/>
                    <a:pt x="1014" y="2360"/>
                    <a:pt x="752" y="3431"/>
                  </a:cubicBezTo>
                  <a:cubicBezTo>
                    <a:pt x="716" y="3567"/>
                    <a:pt x="826" y="3656"/>
                    <a:pt x="933" y="3656"/>
                  </a:cubicBezTo>
                  <a:cubicBezTo>
                    <a:pt x="1004" y="3656"/>
                    <a:pt x="1073" y="3617"/>
                    <a:pt x="1097" y="3527"/>
                  </a:cubicBezTo>
                  <a:cubicBezTo>
                    <a:pt x="1395" y="2324"/>
                    <a:pt x="1121" y="1038"/>
                    <a:pt x="359" y="62"/>
                  </a:cubicBezTo>
                  <a:cubicBezTo>
                    <a:pt x="324" y="19"/>
                    <a:pt x="283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23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3;p24"/>
          <p:cNvSpPr/>
          <p:nvPr/>
        </p:nvSpPr>
        <p:spPr>
          <a:xfrm rot="10800000" flipH="1">
            <a:off x="6945313" y="0"/>
            <a:ext cx="2198687" cy="531813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04;p24"/>
          <p:cNvSpPr/>
          <p:nvPr/>
        </p:nvSpPr>
        <p:spPr>
          <a:xfrm>
            <a:off x="593725" y="4722813"/>
            <a:ext cx="1998663" cy="420687"/>
          </a:xfrm>
          <a:custGeom>
            <a:avLst/>
            <a:gdLst/>
            <a:ahLst/>
            <a:cxnLst/>
            <a:rect l="l" t="t" r="r" b="b"/>
            <a:pathLst>
              <a:path w="93608" h="19695" extrusionOk="0">
                <a:moveTo>
                  <a:pt x="39675" y="0"/>
                </a:moveTo>
                <a:cubicBezTo>
                  <a:pt x="38994" y="0"/>
                  <a:pt x="38318" y="16"/>
                  <a:pt x="37649" y="50"/>
                </a:cubicBezTo>
                <a:cubicBezTo>
                  <a:pt x="13538" y="1240"/>
                  <a:pt x="1" y="19695"/>
                  <a:pt x="1" y="19695"/>
                </a:cubicBezTo>
                <a:lnTo>
                  <a:pt x="93608" y="19695"/>
                </a:lnTo>
                <a:cubicBezTo>
                  <a:pt x="93608" y="19695"/>
                  <a:pt x="63504" y="0"/>
                  <a:pt x="396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606;p24"/>
          <p:cNvGrpSpPr>
            <a:grpSpLocks/>
          </p:cNvGrpSpPr>
          <p:nvPr/>
        </p:nvGrpSpPr>
        <p:grpSpPr bwMode="auto">
          <a:xfrm rot="789290">
            <a:off x="7292975" y="4303713"/>
            <a:ext cx="1762125" cy="447675"/>
            <a:chOff x="2646300" y="1318150"/>
            <a:chExt cx="980650" cy="249150"/>
          </a:xfrm>
        </p:grpSpPr>
        <p:sp>
          <p:nvSpPr>
            <p:cNvPr id="6" name="Google Shape;607;p24"/>
            <p:cNvSpPr/>
            <p:nvPr/>
          </p:nvSpPr>
          <p:spPr>
            <a:xfrm>
              <a:off x="2646300" y="1318150"/>
              <a:ext cx="980650" cy="249150"/>
            </a:xfrm>
            <a:custGeom>
              <a:avLst/>
              <a:gdLst/>
              <a:ahLst/>
              <a:cxnLst/>
              <a:rect l="l" t="t" r="r" b="b"/>
              <a:pathLst>
                <a:path w="39226" h="9966" extrusionOk="0">
                  <a:moveTo>
                    <a:pt x="19725" y="264"/>
                  </a:moveTo>
                  <a:cubicBezTo>
                    <a:pt x="20705" y="264"/>
                    <a:pt x="21684" y="444"/>
                    <a:pt x="22605" y="786"/>
                  </a:cubicBezTo>
                  <a:cubicBezTo>
                    <a:pt x="23224" y="1024"/>
                    <a:pt x="23807" y="1334"/>
                    <a:pt x="24355" y="1703"/>
                  </a:cubicBezTo>
                  <a:cubicBezTo>
                    <a:pt x="24950" y="2120"/>
                    <a:pt x="25462" y="2644"/>
                    <a:pt x="25950" y="3179"/>
                  </a:cubicBezTo>
                  <a:cubicBezTo>
                    <a:pt x="26486" y="3775"/>
                    <a:pt x="27010" y="4406"/>
                    <a:pt x="27569" y="4965"/>
                  </a:cubicBezTo>
                  <a:cubicBezTo>
                    <a:pt x="27772" y="5156"/>
                    <a:pt x="27962" y="5358"/>
                    <a:pt x="28165" y="5549"/>
                  </a:cubicBezTo>
                  <a:cubicBezTo>
                    <a:pt x="27308" y="6382"/>
                    <a:pt x="26438" y="7216"/>
                    <a:pt x="25474" y="7918"/>
                  </a:cubicBezTo>
                  <a:cubicBezTo>
                    <a:pt x="24319" y="8752"/>
                    <a:pt x="22986" y="9371"/>
                    <a:pt x="21557" y="9585"/>
                  </a:cubicBezTo>
                  <a:cubicBezTo>
                    <a:pt x="21182" y="9638"/>
                    <a:pt x="20807" y="9663"/>
                    <a:pt x="20433" y="9663"/>
                  </a:cubicBezTo>
                  <a:cubicBezTo>
                    <a:pt x="19378" y="9663"/>
                    <a:pt x="18332" y="9463"/>
                    <a:pt x="17330" y="9121"/>
                  </a:cubicBezTo>
                  <a:cubicBezTo>
                    <a:pt x="15949" y="8656"/>
                    <a:pt x="14651" y="7942"/>
                    <a:pt x="13449" y="7120"/>
                  </a:cubicBezTo>
                  <a:cubicBezTo>
                    <a:pt x="12603" y="6549"/>
                    <a:pt x="11817" y="5906"/>
                    <a:pt x="11020" y="5251"/>
                  </a:cubicBezTo>
                  <a:cubicBezTo>
                    <a:pt x="11127" y="5108"/>
                    <a:pt x="11258" y="4965"/>
                    <a:pt x="11377" y="4834"/>
                  </a:cubicBezTo>
                  <a:cubicBezTo>
                    <a:pt x="12389" y="3727"/>
                    <a:pt x="13484" y="2691"/>
                    <a:pt x="14746" y="1870"/>
                  </a:cubicBezTo>
                  <a:cubicBezTo>
                    <a:pt x="15937" y="1096"/>
                    <a:pt x="17259" y="512"/>
                    <a:pt x="18675" y="334"/>
                  </a:cubicBezTo>
                  <a:cubicBezTo>
                    <a:pt x="19024" y="287"/>
                    <a:pt x="19374" y="264"/>
                    <a:pt x="19725" y="264"/>
                  </a:cubicBezTo>
                  <a:close/>
                  <a:moveTo>
                    <a:pt x="19709" y="0"/>
                  </a:moveTo>
                  <a:cubicBezTo>
                    <a:pt x="19682" y="0"/>
                    <a:pt x="19655" y="0"/>
                    <a:pt x="19628" y="0"/>
                  </a:cubicBezTo>
                  <a:cubicBezTo>
                    <a:pt x="18271" y="12"/>
                    <a:pt x="16961" y="370"/>
                    <a:pt x="15758" y="977"/>
                  </a:cubicBezTo>
                  <a:cubicBezTo>
                    <a:pt x="14449" y="1620"/>
                    <a:pt x="13282" y="2525"/>
                    <a:pt x="12246" y="3537"/>
                  </a:cubicBezTo>
                  <a:cubicBezTo>
                    <a:pt x="11722" y="4049"/>
                    <a:pt x="11246" y="4572"/>
                    <a:pt x="10770" y="5108"/>
                  </a:cubicBezTo>
                  <a:cubicBezTo>
                    <a:pt x="10472" y="4846"/>
                    <a:pt x="10174" y="4608"/>
                    <a:pt x="9877" y="4358"/>
                  </a:cubicBezTo>
                  <a:cubicBezTo>
                    <a:pt x="7710" y="2579"/>
                    <a:pt x="5171" y="800"/>
                    <a:pt x="2261" y="800"/>
                  </a:cubicBezTo>
                  <a:cubicBezTo>
                    <a:pt x="2133" y="800"/>
                    <a:pt x="2005" y="803"/>
                    <a:pt x="1876" y="810"/>
                  </a:cubicBezTo>
                  <a:cubicBezTo>
                    <a:pt x="1519" y="834"/>
                    <a:pt x="1173" y="893"/>
                    <a:pt x="828" y="965"/>
                  </a:cubicBezTo>
                  <a:cubicBezTo>
                    <a:pt x="649" y="1010"/>
                    <a:pt x="712" y="1254"/>
                    <a:pt x="868" y="1254"/>
                  </a:cubicBezTo>
                  <a:cubicBezTo>
                    <a:pt x="878" y="1254"/>
                    <a:pt x="889" y="1253"/>
                    <a:pt x="899" y="1251"/>
                  </a:cubicBezTo>
                  <a:cubicBezTo>
                    <a:pt x="1357" y="1152"/>
                    <a:pt x="1811" y="1106"/>
                    <a:pt x="2260" y="1106"/>
                  </a:cubicBezTo>
                  <a:cubicBezTo>
                    <a:pt x="4829" y="1106"/>
                    <a:pt x="7218" y="2608"/>
                    <a:pt x="9174" y="4180"/>
                  </a:cubicBezTo>
                  <a:cubicBezTo>
                    <a:pt x="9639" y="4549"/>
                    <a:pt x="10103" y="4942"/>
                    <a:pt x="10567" y="5323"/>
                  </a:cubicBezTo>
                  <a:cubicBezTo>
                    <a:pt x="10103" y="5835"/>
                    <a:pt x="9627" y="6335"/>
                    <a:pt x="9115" y="6799"/>
                  </a:cubicBezTo>
                  <a:cubicBezTo>
                    <a:pt x="8043" y="7763"/>
                    <a:pt x="6817" y="8502"/>
                    <a:pt x="5424" y="8894"/>
                  </a:cubicBezTo>
                  <a:cubicBezTo>
                    <a:pt x="4577" y="9142"/>
                    <a:pt x="3687" y="9276"/>
                    <a:pt x="2796" y="9276"/>
                  </a:cubicBezTo>
                  <a:cubicBezTo>
                    <a:pt x="2273" y="9276"/>
                    <a:pt x="1749" y="9230"/>
                    <a:pt x="1233" y="9133"/>
                  </a:cubicBezTo>
                  <a:cubicBezTo>
                    <a:pt x="888" y="9073"/>
                    <a:pt x="542" y="8990"/>
                    <a:pt x="221" y="8894"/>
                  </a:cubicBezTo>
                  <a:cubicBezTo>
                    <a:pt x="191" y="8875"/>
                    <a:pt x="165" y="8867"/>
                    <a:pt x="142" y="8867"/>
                  </a:cubicBezTo>
                  <a:cubicBezTo>
                    <a:pt x="25" y="8867"/>
                    <a:pt x="0" y="9081"/>
                    <a:pt x="149" y="9121"/>
                  </a:cubicBezTo>
                  <a:cubicBezTo>
                    <a:pt x="1018" y="9383"/>
                    <a:pt x="1921" y="9512"/>
                    <a:pt x="2825" y="9512"/>
                  </a:cubicBezTo>
                  <a:cubicBezTo>
                    <a:pt x="4708" y="9512"/>
                    <a:pt x="6593" y="8953"/>
                    <a:pt x="8162" y="7882"/>
                  </a:cubicBezTo>
                  <a:cubicBezTo>
                    <a:pt x="9162" y="7216"/>
                    <a:pt x="9996" y="6335"/>
                    <a:pt x="10805" y="5454"/>
                  </a:cubicBezTo>
                  <a:cubicBezTo>
                    <a:pt x="11425" y="5977"/>
                    <a:pt x="12032" y="6489"/>
                    <a:pt x="12687" y="6942"/>
                  </a:cubicBezTo>
                  <a:cubicBezTo>
                    <a:pt x="13865" y="7799"/>
                    <a:pt x="15116" y="8537"/>
                    <a:pt x="16461" y="9109"/>
                  </a:cubicBezTo>
                  <a:cubicBezTo>
                    <a:pt x="17702" y="9626"/>
                    <a:pt x="19054" y="9943"/>
                    <a:pt x="20421" y="9943"/>
                  </a:cubicBezTo>
                  <a:cubicBezTo>
                    <a:pt x="20470" y="9943"/>
                    <a:pt x="20519" y="9943"/>
                    <a:pt x="20569" y="9942"/>
                  </a:cubicBezTo>
                  <a:cubicBezTo>
                    <a:pt x="21997" y="9906"/>
                    <a:pt x="23390" y="9490"/>
                    <a:pt x="24629" y="8799"/>
                  </a:cubicBezTo>
                  <a:cubicBezTo>
                    <a:pt x="26045" y="7990"/>
                    <a:pt x="27200" y="6870"/>
                    <a:pt x="28367" y="5751"/>
                  </a:cubicBezTo>
                  <a:cubicBezTo>
                    <a:pt x="28629" y="6013"/>
                    <a:pt x="28903" y="6251"/>
                    <a:pt x="29165" y="6489"/>
                  </a:cubicBezTo>
                  <a:cubicBezTo>
                    <a:pt x="30296" y="7454"/>
                    <a:pt x="31534" y="8275"/>
                    <a:pt x="32892" y="8883"/>
                  </a:cubicBezTo>
                  <a:cubicBezTo>
                    <a:pt x="34285" y="9502"/>
                    <a:pt x="35809" y="9954"/>
                    <a:pt x="37368" y="9966"/>
                  </a:cubicBezTo>
                  <a:cubicBezTo>
                    <a:pt x="37749" y="9966"/>
                    <a:pt x="38130" y="9942"/>
                    <a:pt x="38499" y="9883"/>
                  </a:cubicBezTo>
                  <a:cubicBezTo>
                    <a:pt x="38682" y="9848"/>
                    <a:pt x="38613" y="9595"/>
                    <a:pt x="38450" y="9595"/>
                  </a:cubicBezTo>
                  <a:cubicBezTo>
                    <a:pt x="38443" y="9595"/>
                    <a:pt x="38435" y="9596"/>
                    <a:pt x="38428" y="9597"/>
                  </a:cubicBezTo>
                  <a:cubicBezTo>
                    <a:pt x="38085" y="9646"/>
                    <a:pt x="37741" y="9669"/>
                    <a:pt x="37399" y="9669"/>
                  </a:cubicBezTo>
                  <a:cubicBezTo>
                    <a:pt x="36159" y="9669"/>
                    <a:pt x="34932" y="9371"/>
                    <a:pt x="33785" y="8942"/>
                  </a:cubicBezTo>
                  <a:cubicBezTo>
                    <a:pt x="32368" y="8394"/>
                    <a:pt x="31046" y="7620"/>
                    <a:pt x="29867" y="6680"/>
                  </a:cubicBezTo>
                  <a:cubicBezTo>
                    <a:pt x="29415" y="6323"/>
                    <a:pt x="28998" y="5954"/>
                    <a:pt x="28581" y="5561"/>
                  </a:cubicBezTo>
                  <a:cubicBezTo>
                    <a:pt x="29272" y="4906"/>
                    <a:pt x="29939" y="4251"/>
                    <a:pt x="30665" y="3679"/>
                  </a:cubicBezTo>
                  <a:cubicBezTo>
                    <a:pt x="31725" y="2822"/>
                    <a:pt x="32903" y="2084"/>
                    <a:pt x="34154" y="1572"/>
                  </a:cubicBezTo>
                  <a:cubicBezTo>
                    <a:pt x="35368" y="1084"/>
                    <a:pt x="36666" y="834"/>
                    <a:pt x="37976" y="822"/>
                  </a:cubicBezTo>
                  <a:cubicBezTo>
                    <a:pt x="38333" y="822"/>
                    <a:pt x="38690" y="834"/>
                    <a:pt x="39035" y="858"/>
                  </a:cubicBezTo>
                  <a:cubicBezTo>
                    <a:pt x="39042" y="859"/>
                    <a:pt x="39050" y="859"/>
                    <a:pt x="39056" y="859"/>
                  </a:cubicBezTo>
                  <a:cubicBezTo>
                    <a:pt x="39225" y="859"/>
                    <a:pt x="39218" y="583"/>
                    <a:pt x="39035" y="560"/>
                  </a:cubicBezTo>
                  <a:cubicBezTo>
                    <a:pt x="38718" y="538"/>
                    <a:pt x="38400" y="526"/>
                    <a:pt x="38083" y="526"/>
                  </a:cubicBezTo>
                  <a:cubicBezTo>
                    <a:pt x="37058" y="526"/>
                    <a:pt x="36041" y="650"/>
                    <a:pt x="35058" y="941"/>
                  </a:cubicBezTo>
                  <a:cubicBezTo>
                    <a:pt x="33796" y="1310"/>
                    <a:pt x="32606" y="1929"/>
                    <a:pt x="31522" y="2679"/>
                  </a:cubicBezTo>
                  <a:cubicBezTo>
                    <a:pt x="30403" y="3441"/>
                    <a:pt x="29415" y="4334"/>
                    <a:pt x="28451" y="5263"/>
                  </a:cubicBezTo>
                  <a:lnTo>
                    <a:pt x="28367" y="5358"/>
                  </a:lnTo>
                  <a:cubicBezTo>
                    <a:pt x="27748" y="4763"/>
                    <a:pt x="27177" y="4156"/>
                    <a:pt x="26605" y="3513"/>
                  </a:cubicBezTo>
                  <a:cubicBezTo>
                    <a:pt x="26117" y="2941"/>
                    <a:pt x="25605" y="2370"/>
                    <a:pt x="25033" y="1894"/>
                  </a:cubicBezTo>
                  <a:cubicBezTo>
                    <a:pt x="24521" y="1477"/>
                    <a:pt x="23974" y="1120"/>
                    <a:pt x="23390" y="834"/>
                  </a:cubicBezTo>
                  <a:cubicBezTo>
                    <a:pt x="22259" y="274"/>
                    <a:pt x="20980" y="0"/>
                    <a:pt x="19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08;p24"/>
            <p:cNvSpPr/>
            <p:nvPr/>
          </p:nvSpPr>
          <p:spPr>
            <a:xfrm>
              <a:off x="2672658" y="1361285"/>
              <a:ext cx="21203" cy="165216"/>
            </a:xfrm>
            <a:custGeom>
              <a:avLst/>
              <a:gdLst/>
              <a:ahLst/>
              <a:cxnLst/>
              <a:rect l="l" t="t" r="r" b="b"/>
              <a:pathLst>
                <a:path w="870" h="6606" extrusionOk="0">
                  <a:moveTo>
                    <a:pt x="383" y="1"/>
                  </a:moveTo>
                  <a:cubicBezTo>
                    <a:pt x="197" y="1"/>
                    <a:pt x="19" y="120"/>
                    <a:pt x="36" y="358"/>
                  </a:cubicBezTo>
                  <a:cubicBezTo>
                    <a:pt x="120" y="2311"/>
                    <a:pt x="120" y="4275"/>
                    <a:pt x="13" y="6240"/>
                  </a:cubicBezTo>
                  <a:cubicBezTo>
                    <a:pt x="1" y="6484"/>
                    <a:pt x="179" y="6606"/>
                    <a:pt x="365" y="6606"/>
                  </a:cubicBezTo>
                  <a:cubicBezTo>
                    <a:pt x="551" y="6606"/>
                    <a:pt x="745" y="6484"/>
                    <a:pt x="763" y="6240"/>
                  </a:cubicBezTo>
                  <a:cubicBezTo>
                    <a:pt x="870" y="4287"/>
                    <a:pt x="870" y="2322"/>
                    <a:pt x="775" y="358"/>
                  </a:cubicBezTo>
                  <a:cubicBezTo>
                    <a:pt x="763" y="120"/>
                    <a:pt x="569" y="1"/>
                    <a:pt x="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09;p24"/>
            <p:cNvSpPr/>
            <p:nvPr/>
          </p:nvSpPr>
          <p:spPr>
            <a:xfrm>
              <a:off x="2712566" y="1361138"/>
              <a:ext cx="21203" cy="173168"/>
            </a:xfrm>
            <a:custGeom>
              <a:avLst/>
              <a:gdLst/>
              <a:ahLst/>
              <a:cxnLst/>
              <a:rect l="l" t="t" r="r" b="b"/>
              <a:pathLst>
                <a:path w="840" h="6927" extrusionOk="0">
                  <a:moveTo>
                    <a:pt x="412" y="0"/>
                  </a:moveTo>
                  <a:cubicBezTo>
                    <a:pt x="226" y="0"/>
                    <a:pt x="36" y="123"/>
                    <a:pt x="24" y="367"/>
                  </a:cubicBezTo>
                  <a:cubicBezTo>
                    <a:pt x="0" y="2438"/>
                    <a:pt x="12" y="4498"/>
                    <a:pt x="83" y="6570"/>
                  </a:cubicBezTo>
                  <a:cubicBezTo>
                    <a:pt x="95" y="6808"/>
                    <a:pt x="286" y="6927"/>
                    <a:pt x="472" y="6927"/>
                  </a:cubicBezTo>
                  <a:cubicBezTo>
                    <a:pt x="658" y="6927"/>
                    <a:pt x="839" y="6808"/>
                    <a:pt x="834" y="6570"/>
                  </a:cubicBezTo>
                  <a:cubicBezTo>
                    <a:pt x="762" y="4498"/>
                    <a:pt x="738" y="2438"/>
                    <a:pt x="774" y="367"/>
                  </a:cubicBezTo>
                  <a:cubicBezTo>
                    <a:pt x="780" y="123"/>
                    <a:pt x="598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10;p24"/>
            <p:cNvSpPr/>
            <p:nvPr/>
          </p:nvSpPr>
          <p:spPr>
            <a:xfrm>
              <a:off x="2750720" y="1367581"/>
              <a:ext cx="20320" cy="160799"/>
            </a:xfrm>
            <a:custGeom>
              <a:avLst/>
              <a:gdLst/>
              <a:ahLst/>
              <a:cxnLst/>
              <a:rect l="l" t="t" r="r" b="b"/>
              <a:pathLst>
                <a:path w="828" h="6431" extrusionOk="0">
                  <a:moveTo>
                    <a:pt x="393" y="1"/>
                  </a:moveTo>
                  <a:cubicBezTo>
                    <a:pt x="209" y="1"/>
                    <a:pt x="24" y="120"/>
                    <a:pt x="24" y="358"/>
                  </a:cubicBezTo>
                  <a:cubicBezTo>
                    <a:pt x="0" y="2263"/>
                    <a:pt x="36" y="4168"/>
                    <a:pt x="84" y="6073"/>
                  </a:cubicBezTo>
                  <a:cubicBezTo>
                    <a:pt x="89" y="6311"/>
                    <a:pt x="277" y="6430"/>
                    <a:pt x="462" y="6430"/>
                  </a:cubicBezTo>
                  <a:cubicBezTo>
                    <a:pt x="646" y="6430"/>
                    <a:pt x="828" y="6311"/>
                    <a:pt x="822" y="6073"/>
                  </a:cubicBezTo>
                  <a:cubicBezTo>
                    <a:pt x="762" y="4168"/>
                    <a:pt x="750" y="2263"/>
                    <a:pt x="762" y="358"/>
                  </a:cubicBezTo>
                  <a:cubicBezTo>
                    <a:pt x="762" y="120"/>
                    <a:pt x="578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11;p24"/>
            <p:cNvSpPr/>
            <p:nvPr/>
          </p:nvSpPr>
          <p:spPr>
            <a:xfrm>
              <a:off x="2787935" y="1388269"/>
              <a:ext cx="21203" cy="127226"/>
            </a:xfrm>
            <a:custGeom>
              <a:avLst/>
              <a:gdLst/>
              <a:ahLst/>
              <a:cxnLst/>
              <a:rect l="l" t="t" r="r" b="b"/>
              <a:pathLst>
                <a:path w="840" h="5073" extrusionOk="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42" y="1811"/>
                    <a:pt x="66" y="3263"/>
                    <a:pt x="102" y="4716"/>
                  </a:cubicBezTo>
                  <a:cubicBezTo>
                    <a:pt x="102" y="4954"/>
                    <a:pt x="286" y="5073"/>
                    <a:pt x="471" y="5073"/>
                  </a:cubicBezTo>
                  <a:cubicBezTo>
                    <a:pt x="655" y="5073"/>
                    <a:pt x="840" y="4954"/>
                    <a:pt x="840" y="4716"/>
                  </a:cubicBezTo>
                  <a:cubicBezTo>
                    <a:pt x="816" y="3263"/>
                    <a:pt x="780" y="1811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12;p24"/>
            <p:cNvSpPr/>
            <p:nvPr/>
          </p:nvSpPr>
          <p:spPr>
            <a:xfrm>
              <a:off x="2821250" y="1409610"/>
              <a:ext cx="22970" cy="82167"/>
            </a:xfrm>
            <a:custGeom>
              <a:avLst/>
              <a:gdLst/>
              <a:ahLst/>
              <a:cxnLst/>
              <a:rect l="l" t="t" r="r" b="b"/>
              <a:pathLst>
                <a:path w="906" h="3311" extrusionOk="0">
                  <a:moveTo>
                    <a:pt x="394" y="0"/>
                  </a:moveTo>
                  <a:cubicBezTo>
                    <a:pt x="191" y="0"/>
                    <a:pt x="1" y="167"/>
                    <a:pt x="13" y="369"/>
                  </a:cubicBezTo>
                  <a:cubicBezTo>
                    <a:pt x="60" y="1227"/>
                    <a:pt x="108" y="2084"/>
                    <a:pt x="156" y="2929"/>
                  </a:cubicBezTo>
                  <a:cubicBezTo>
                    <a:pt x="167" y="3132"/>
                    <a:pt x="310" y="3310"/>
                    <a:pt x="525" y="3310"/>
                  </a:cubicBezTo>
                  <a:cubicBezTo>
                    <a:pt x="715" y="3310"/>
                    <a:pt x="906" y="3144"/>
                    <a:pt x="894" y="2929"/>
                  </a:cubicBezTo>
                  <a:cubicBezTo>
                    <a:pt x="846" y="2084"/>
                    <a:pt x="810" y="1227"/>
                    <a:pt x="763" y="369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13;p24"/>
            <p:cNvSpPr/>
            <p:nvPr/>
          </p:nvSpPr>
          <p:spPr>
            <a:xfrm>
              <a:off x="2856389" y="1431149"/>
              <a:ext cx="20319" cy="45059"/>
            </a:xfrm>
            <a:custGeom>
              <a:avLst/>
              <a:gdLst/>
              <a:ahLst/>
              <a:cxnLst/>
              <a:rect l="l" t="t" r="r" b="b"/>
              <a:pathLst>
                <a:path w="810" h="1794" extrusionOk="0">
                  <a:moveTo>
                    <a:pt x="431" y="0"/>
                  </a:moveTo>
                  <a:cubicBezTo>
                    <a:pt x="414" y="0"/>
                    <a:pt x="398" y="2"/>
                    <a:pt x="381" y="6"/>
                  </a:cubicBezTo>
                  <a:cubicBezTo>
                    <a:pt x="191" y="18"/>
                    <a:pt x="0" y="161"/>
                    <a:pt x="12" y="375"/>
                  </a:cubicBezTo>
                  <a:cubicBezTo>
                    <a:pt x="24" y="720"/>
                    <a:pt x="36" y="1065"/>
                    <a:pt x="60" y="1423"/>
                  </a:cubicBezTo>
                  <a:cubicBezTo>
                    <a:pt x="60" y="1518"/>
                    <a:pt x="95" y="1613"/>
                    <a:pt x="155" y="1685"/>
                  </a:cubicBezTo>
                  <a:cubicBezTo>
                    <a:pt x="209" y="1739"/>
                    <a:pt x="303" y="1793"/>
                    <a:pt x="401" y="1793"/>
                  </a:cubicBezTo>
                  <a:cubicBezTo>
                    <a:pt x="410" y="1793"/>
                    <a:pt x="419" y="1793"/>
                    <a:pt x="429" y="1792"/>
                  </a:cubicBezTo>
                  <a:cubicBezTo>
                    <a:pt x="619" y="1780"/>
                    <a:pt x="810" y="1625"/>
                    <a:pt x="798" y="1423"/>
                  </a:cubicBezTo>
                  <a:cubicBezTo>
                    <a:pt x="786" y="1077"/>
                    <a:pt x="774" y="732"/>
                    <a:pt x="750" y="375"/>
                  </a:cubicBezTo>
                  <a:cubicBezTo>
                    <a:pt x="750" y="268"/>
                    <a:pt x="715" y="184"/>
                    <a:pt x="655" y="101"/>
                  </a:cubicBezTo>
                  <a:cubicBezTo>
                    <a:pt x="605" y="51"/>
                    <a:pt x="520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4;p24"/>
            <p:cNvSpPr/>
            <p:nvPr/>
          </p:nvSpPr>
          <p:spPr>
            <a:xfrm>
              <a:off x="2950807" y="1431652"/>
              <a:ext cx="19436" cy="29156"/>
            </a:xfrm>
            <a:custGeom>
              <a:avLst/>
              <a:gdLst/>
              <a:ahLst/>
              <a:cxnLst/>
              <a:rect l="l" t="t" r="r" b="b"/>
              <a:pathLst>
                <a:path w="810" h="1195" extrusionOk="0">
                  <a:moveTo>
                    <a:pt x="407" y="0"/>
                  </a:moveTo>
                  <a:cubicBezTo>
                    <a:pt x="336" y="0"/>
                    <a:pt x="264" y="13"/>
                    <a:pt x="215" y="54"/>
                  </a:cubicBezTo>
                  <a:cubicBezTo>
                    <a:pt x="143" y="90"/>
                    <a:pt x="60" y="185"/>
                    <a:pt x="48" y="268"/>
                  </a:cubicBezTo>
                  <a:cubicBezTo>
                    <a:pt x="24" y="375"/>
                    <a:pt x="0" y="483"/>
                    <a:pt x="24" y="602"/>
                  </a:cubicBezTo>
                  <a:cubicBezTo>
                    <a:pt x="36" y="697"/>
                    <a:pt x="48" y="804"/>
                    <a:pt x="84" y="911"/>
                  </a:cubicBezTo>
                  <a:cubicBezTo>
                    <a:pt x="96" y="959"/>
                    <a:pt x="108" y="1006"/>
                    <a:pt x="143" y="1042"/>
                  </a:cubicBezTo>
                  <a:cubicBezTo>
                    <a:pt x="167" y="1090"/>
                    <a:pt x="191" y="1126"/>
                    <a:pt x="239" y="1137"/>
                  </a:cubicBezTo>
                  <a:cubicBezTo>
                    <a:pt x="286" y="1161"/>
                    <a:pt x="334" y="1185"/>
                    <a:pt x="381" y="1185"/>
                  </a:cubicBezTo>
                  <a:cubicBezTo>
                    <a:pt x="399" y="1191"/>
                    <a:pt x="423" y="1194"/>
                    <a:pt x="448" y="1194"/>
                  </a:cubicBezTo>
                  <a:cubicBezTo>
                    <a:pt x="474" y="1194"/>
                    <a:pt x="500" y="1191"/>
                    <a:pt x="524" y="1185"/>
                  </a:cubicBezTo>
                  <a:cubicBezTo>
                    <a:pt x="620" y="1149"/>
                    <a:pt x="703" y="1090"/>
                    <a:pt x="750" y="1018"/>
                  </a:cubicBezTo>
                  <a:lnTo>
                    <a:pt x="786" y="923"/>
                  </a:lnTo>
                  <a:cubicBezTo>
                    <a:pt x="810" y="864"/>
                    <a:pt x="810" y="792"/>
                    <a:pt x="786" y="733"/>
                  </a:cubicBezTo>
                  <a:cubicBezTo>
                    <a:pt x="774" y="649"/>
                    <a:pt x="762" y="602"/>
                    <a:pt x="762" y="554"/>
                  </a:cubicBezTo>
                  <a:lnTo>
                    <a:pt x="762" y="447"/>
                  </a:lnTo>
                  <a:cubicBezTo>
                    <a:pt x="774" y="399"/>
                    <a:pt x="774" y="352"/>
                    <a:pt x="762" y="304"/>
                  </a:cubicBezTo>
                  <a:cubicBezTo>
                    <a:pt x="762" y="256"/>
                    <a:pt x="750" y="209"/>
                    <a:pt x="715" y="173"/>
                  </a:cubicBezTo>
                  <a:cubicBezTo>
                    <a:pt x="691" y="125"/>
                    <a:pt x="655" y="90"/>
                    <a:pt x="631" y="66"/>
                  </a:cubicBezTo>
                  <a:cubicBezTo>
                    <a:pt x="596" y="30"/>
                    <a:pt x="560" y="6"/>
                    <a:pt x="500" y="6"/>
                  </a:cubicBezTo>
                  <a:cubicBezTo>
                    <a:pt x="471" y="3"/>
                    <a:pt x="439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15;p24"/>
            <p:cNvSpPr/>
            <p:nvPr/>
          </p:nvSpPr>
          <p:spPr>
            <a:xfrm>
              <a:off x="2983519" y="1400053"/>
              <a:ext cx="21203" cy="84817"/>
            </a:xfrm>
            <a:custGeom>
              <a:avLst/>
              <a:gdLst/>
              <a:ahLst/>
              <a:cxnLst/>
              <a:rect l="l" t="t" r="r" b="b"/>
              <a:pathLst>
                <a:path w="834" h="3406" extrusionOk="0">
                  <a:moveTo>
                    <a:pt x="369" y="1"/>
                  </a:moveTo>
                  <a:cubicBezTo>
                    <a:pt x="179" y="1"/>
                    <a:pt x="0" y="155"/>
                    <a:pt x="0" y="370"/>
                  </a:cubicBezTo>
                  <a:cubicBezTo>
                    <a:pt x="36" y="1263"/>
                    <a:pt x="60" y="2144"/>
                    <a:pt x="95" y="3037"/>
                  </a:cubicBezTo>
                  <a:cubicBezTo>
                    <a:pt x="95" y="3239"/>
                    <a:pt x="250" y="3406"/>
                    <a:pt x="465" y="3406"/>
                  </a:cubicBezTo>
                  <a:cubicBezTo>
                    <a:pt x="655" y="3406"/>
                    <a:pt x="834" y="3239"/>
                    <a:pt x="834" y="3037"/>
                  </a:cubicBezTo>
                  <a:cubicBezTo>
                    <a:pt x="810" y="2144"/>
                    <a:pt x="774" y="1263"/>
                    <a:pt x="750" y="370"/>
                  </a:cubicBezTo>
                  <a:cubicBezTo>
                    <a:pt x="750" y="179"/>
                    <a:pt x="584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16;p24"/>
            <p:cNvSpPr/>
            <p:nvPr/>
          </p:nvSpPr>
          <p:spPr>
            <a:xfrm>
              <a:off x="3013964" y="1376190"/>
              <a:ext cx="22087" cy="128993"/>
            </a:xfrm>
            <a:custGeom>
              <a:avLst/>
              <a:gdLst/>
              <a:ahLst/>
              <a:cxnLst/>
              <a:rect l="l" t="t" r="r" b="b"/>
              <a:pathLst>
                <a:path w="906" h="5133" extrusionOk="0">
                  <a:moveTo>
                    <a:pt x="393" y="1"/>
                  </a:moveTo>
                  <a:cubicBezTo>
                    <a:pt x="191" y="1"/>
                    <a:pt x="0" y="167"/>
                    <a:pt x="12" y="370"/>
                  </a:cubicBezTo>
                  <a:cubicBezTo>
                    <a:pt x="119" y="1846"/>
                    <a:pt x="179" y="3299"/>
                    <a:pt x="167" y="4775"/>
                  </a:cubicBezTo>
                  <a:cubicBezTo>
                    <a:pt x="167" y="5013"/>
                    <a:pt x="352" y="5132"/>
                    <a:pt x="536" y="5132"/>
                  </a:cubicBezTo>
                  <a:cubicBezTo>
                    <a:pt x="721" y="5132"/>
                    <a:pt x="905" y="5013"/>
                    <a:pt x="905" y="4775"/>
                  </a:cubicBezTo>
                  <a:cubicBezTo>
                    <a:pt x="905" y="3299"/>
                    <a:pt x="869" y="1834"/>
                    <a:pt x="762" y="370"/>
                  </a:cubicBezTo>
                  <a:cubicBezTo>
                    <a:pt x="750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17;p24"/>
            <p:cNvSpPr/>
            <p:nvPr/>
          </p:nvSpPr>
          <p:spPr>
            <a:xfrm>
              <a:off x="3049725" y="1355996"/>
              <a:ext cx="26504" cy="164333"/>
            </a:xfrm>
            <a:custGeom>
              <a:avLst/>
              <a:gdLst/>
              <a:ahLst/>
              <a:cxnLst/>
              <a:rect l="l" t="t" r="r" b="b"/>
              <a:pathLst>
                <a:path w="1049" h="6560" extrusionOk="0">
                  <a:moveTo>
                    <a:pt x="365" y="0"/>
                  </a:moveTo>
                  <a:cubicBezTo>
                    <a:pt x="179" y="0"/>
                    <a:pt x="0" y="120"/>
                    <a:pt x="18" y="358"/>
                  </a:cubicBezTo>
                  <a:cubicBezTo>
                    <a:pt x="137" y="2298"/>
                    <a:pt x="233" y="4251"/>
                    <a:pt x="292" y="6192"/>
                  </a:cubicBezTo>
                  <a:cubicBezTo>
                    <a:pt x="304" y="6437"/>
                    <a:pt x="497" y="6559"/>
                    <a:pt x="684" y="6559"/>
                  </a:cubicBezTo>
                  <a:cubicBezTo>
                    <a:pt x="869" y="6559"/>
                    <a:pt x="1048" y="6440"/>
                    <a:pt x="1042" y="6204"/>
                  </a:cubicBezTo>
                  <a:cubicBezTo>
                    <a:pt x="971" y="4251"/>
                    <a:pt x="876" y="2310"/>
                    <a:pt x="756" y="358"/>
                  </a:cubicBezTo>
                  <a:cubicBezTo>
                    <a:pt x="745" y="120"/>
                    <a:pt x="551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18;p24"/>
            <p:cNvSpPr/>
            <p:nvPr/>
          </p:nvSpPr>
          <p:spPr>
            <a:xfrm>
              <a:off x="3090506" y="1341034"/>
              <a:ext cx="22086" cy="194372"/>
            </a:xfrm>
            <a:custGeom>
              <a:avLst/>
              <a:gdLst/>
              <a:ahLst/>
              <a:cxnLst/>
              <a:rect l="l" t="t" r="r" b="b"/>
              <a:pathLst>
                <a:path w="876" h="7799" extrusionOk="0">
                  <a:moveTo>
                    <a:pt x="368" y="0"/>
                  </a:moveTo>
                  <a:cubicBezTo>
                    <a:pt x="182" y="0"/>
                    <a:pt x="0" y="119"/>
                    <a:pt x="6" y="358"/>
                  </a:cubicBezTo>
                  <a:cubicBezTo>
                    <a:pt x="54" y="2727"/>
                    <a:pt x="102" y="5072"/>
                    <a:pt x="125" y="7442"/>
                  </a:cubicBezTo>
                  <a:cubicBezTo>
                    <a:pt x="125" y="7680"/>
                    <a:pt x="313" y="7799"/>
                    <a:pt x="501" y="7799"/>
                  </a:cubicBezTo>
                  <a:cubicBezTo>
                    <a:pt x="688" y="7799"/>
                    <a:pt x="876" y="7680"/>
                    <a:pt x="876" y="7442"/>
                  </a:cubicBezTo>
                  <a:cubicBezTo>
                    <a:pt x="828" y="5072"/>
                    <a:pt x="780" y="2727"/>
                    <a:pt x="757" y="358"/>
                  </a:cubicBezTo>
                  <a:cubicBezTo>
                    <a:pt x="745" y="119"/>
                    <a:pt x="554" y="0"/>
                    <a:pt x="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19;p24"/>
            <p:cNvSpPr/>
            <p:nvPr/>
          </p:nvSpPr>
          <p:spPr>
            <a:xfrm>
              <a:off x="3129674" y="1342128"/>
              <a:ext cx="28271" cy="200557"/>
            </a:xfrm>
            <a:custGeom>
              <a:avLst/>
              <a:gdLst/>
              <a:ahLst/>
              <a:cxnLst/>
              <a:rect l="l" t="t" r="r" b="b"/>
              <a:pathLst>
                <a:path w="1126" h="8026" extrusionOk="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54" y="2799"/>
                    <a:pt x="173" y="5228"/>
                    <a:pt x="364" y="7645"/>
                  </a:cubicBezTo>
                  <a:cubicBezTo>
                    <a:pt x="376" y="7847"/>
                    <a:pt x="531" y="8026"/>
                    <a:pt x="733" y="8026"/>
                  </a:cubicBezTo>
                  <a:cubicBezTo>
                    <a:pt x="935" y="8026"/>
                    <a:pt x="1126" y="7859"/>
                    <a:pt x="1114" y="7645"/>
                  </a:cubicBezTo>
                  <a:cubicBezTo>
                    <a:pt x="912" y="5228"/>
                    <a:pt x="793" y="2787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20;p24"/>
            <p:cNvSpPr/>
            <p:nvPr/>
          </p:nvSpPr>
          <p:spPr>
            <a:xfrm>
              <a:off x="3178006" y="1345496"/>
              <a:ext cx="26504" cy="196139"/>
            </a:xfrm>
            <a:custGeom>
              <a:avLst/>
              <a:gdLst/>
              <a:ahLst/>
              <a:cxnLst/>
              <a:rect l="l" t="t" r="r" b="b"/>
              <a:pathLst>
                <a:path w="1072" h="7859" extrusionOk="0">
                  <a:moveTo>
                    <a:pt x="375" y="1"/>
                  </a:moveTo>
                  <a:cubicBezTo>
                    <a:pt x="188" y="1"/>
                    <a:pt x="0" y="120"/>
                    <a:pt x="0" y="358"/>
                  </a:cubicBezTo>
                  <a:cubicBezTo>
                    <a:pt x="36" y="2739"/>
                    <a:pt x="143" y="5121"/>
                    <a:pt x="322" y="7490"/>
                  </a:cubicBezTo>
                  <a:cubicBezTo>
                    <a:pt x="334" y="7680"/>
                    <a:pt x="464" y="7859"/>
                    <a:pt x="691" y="7859"/>
                  </a:cubicBezTo>
                  <a:cubicBezTo>
                    <a:pt x="881" y="7859"/>
                    <a:pt x="1072" y="7704"/>
                    <a:pt x="1060" y="7490"/>
                  </a:cubicBezTo>
                  <a:cubicBezTo>
                    <a:pt x="881" y="5109"/>
                    <a:pt x="774" y="2739"/>
                    <a:pt x="750" y="358"/>
                  </a:cubicBezTo>
                  <a:cubicBezTo>
                    <a:pt x="750" y="120"/>
                    <a:pt x="563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21;p24"/>
            <p:cNvSpPr/>
            <p:nvPr/>
          </p:nvSpPr>
          <p:spPr>
            <a:xfrm>
              <a:off x="3218888" y="1364979"/>
              <a:ext cx="22086" cy="158149"/>
            </a:xfrm>
            <a:custGeom>
              <a:avLst/>
              <a:gdLst/>
              <a:ahLst/>
              <a:cxnLst/>
              <a:rect l="l" t="t" r="r" b="b"/>
              <a:pathLst>
                <a:path w="882" h="6343" extrusionOk="0">
                  <a:moveTo>
                    <a:pt x="376" y="1"/>
                  </a:moveTo>
                  <a:cubicBezTo>
                    <a:pt x="188" y="1"/>
                    <a:pt x="1" y="120"/>
                    <a:pt x="1" y="358"/>
                  </a:cubicBezTo>
                  <a:cubicBezTo>
                    <a:pt x="1" y="2239"/>
                    <a:pt x="36" y="4096"/>
                    <a:pt x="120" y="5966"/>
                  </a:cubicBezTo>
                  <a:cubicBezTo>
                    <a:pt x="138" y="6217"/>
                    <a:pt x="333" y="6342"/>
                    <a:pt x="520" y="6342"/>
                  </a:cubicBezTo>
                  <a:cubicBezTo>
                    <a:pt x="705" y="6342"/>
                    <a:pt x="882" y="6220"/>
                    <a:pt x="870" y="5978"/>
                  </a:cubicBezTo>
                  <a:cubicBezTo>
                    <a:pt x="786" y="4096"/>
                    <a:pt x="751" y="2239"/>
                    <a:pt x="751" y="358"/>
                  </a:cubicBezTo>
                  <a:cubicBezTo>
                    <a:pt x="751" y="120"/>
                    <a:pt x="56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22;p24"/>
            <p:cNvSpPr/>
            <p:nvPr/>
          </p:nvSpPr>
          <p:spPr>
            <a:xfrm>
              <a:off x="3259668" y="1396538"/>
              <a:ext cx="21203" cy="102487"/>
            </a:xfrm>
            <a:custGeom>
              <a:avLst/>
              <a:gdLst/>
              <a:ahLst/>
              <a:cxnLst/>
              <a:rect l="l" t="t" r="r" b="b"/>
              <a:pathLst>
                <a:path w="871" h="4109" extrusionOk="0">
                  <a:moveTo>
                    <a:pt x="415" y="1"/>
                  </a:moveTo>
                  <a:cubicBezTo>
                    <a:pt x="230" y="1"/>
                    <a:pt x="43" y="120"/>
                    <a:pt x="37" y="358"/>
                  </a:cubicBezTo>
                  <a:cubicBezTo>
                    <a:pt x="1" y="1489"/>
                    <a:pt x="37" y="2608"/>
                    <a:pt x="108" y="3739"/>
                  </a:cubicBezTo>
                  <a:cubicBezTo>
                    <a:pt x="120" y="3930"/>
                    <a:pt x="275" y="4108"/>
                    <a:pt x="477" y="4108"/>
                  </a:cubicBezTo>
                  <a:cubicBezTo>
                    <a:pt x="668" y="4108"/>
                    <a:pt x="870" y="3941"/>
                    <a:pt x="846" y="3739"/>
                  </a:cubicBezTo>
                  <a:cubicBezTo>
                    <a:pt x="775" y="2608"/>
                    <a:pt x="751" y="1489"/>
                    <a:pt x="775" y="358"/>
                  </a:cubicBezTo>
                  <a:cubicBezTo>
                    <a:pt x="781" y="120"/>
                    <a:pt x="599" y="1"/>
                    <a:pt x="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23;p24"/>
            <p:cNvSpPr/>
            <p:nvPr/>
          </p:nvSpPr>
          <p:spPr>
            <a:xfrm>
              <a:off x="3292291" y="1436342"/>
              <a:ext cx="20320" cy="45943"/>
            </a:xfrm>
            <a:custGeom>
              <a:avLst/>
              <a:gdLst/>
              <a:ahLst/>
              <a:cxnLst/>
              <a:rect l="l" t="t" r="r" b="b"/>
              <a:pathLst>
                <a:path w="811" h="1834" extrusionOk="0">
                  <a:moveTo>
                    <a:pt x="438" y="1"/>
                  </a:moveTo>
                  <a:cubicBezTo>
                    <a:pt x="423" y="1"/>
                    <a:pt x="408" y="2"/>
                    <a:pt x="394" y="6"/>
                  </a:cubicBezTo>
                  <a:cubicBezTo>
                    <a:pt x="298" y="6"/>
                    <a:pt x="191" y="30"/>
                    <a:pt x="120" y="101"/>
                  </a:cubicBezTo>
                  <a:cubicBezTo>
                    <a:pt x="60" y="173"/>
                    <a:pt x="1" y="268"/>
                    <a:pt x="13" y="375"/>
                  </a:cubicBezTo>
                  <a:cubicBezTo>
                    <a:pt x="60" y="744"/>
                    <a:pt x="60" y="1101"/>
                    <a:pt x="36" y="1459"/>
                  </a:cubicBezTo>
                  <a:cubicBezTo>
                    <a:pt x="13" y="1554"/>
                    <a:pt x="72" y="1673"/>
                    <a:pt x="132" y="1732"/>
                  </a:cubicBezTo>
                  <a:cubicBezTo>
                    <a:pt x="182" y="1783"/>
                    <a:pt x="266" y="1833"/>
                    <a:pt x="356" y="1833"/>
                  </a:cubicBezTo>
                  <a:cubicBezTo>
                    <a:pt x="372" y="1833"/>
                    <a:pt x="389" y="1831"/>
                    <a:pt x="405" y="1828"/>
                  </a:cubicBezTo>
                  <a:cubicBezTo>
                    <a:pt x="489" y="1828"/>
                    <a:pt x="596" y="1804"/>
                    <a:pt x="667" y="1732"/>
                  </a:cubicBezTo>
                  <a:cubicBezTo>
                    <a:pt x="751" y="1649"/>
                    <a:pt x="775" y="1566"/>
                    <a:pt x="775" y="1459"/>
                  </a:cubicBezTo>
                  <a:cubicBezTo>
                    <a:pt x="810" y="1101"/>
                    <a:pt x="810" y="732"/>
                    <a:pt x="763" y="375"/>
                  </a:cubicBezTo>
                  <a:cubicBezTo>
                    <a:pt x="751" y="268"/>
                    <a:pt x="727" y="173"/>
                    <a:pt x="656" y="101"/>
                  </a:cubicBezTo>
                  <a:cubicBezTo>
                    <a:pt x="605" y="51"/>
                    <a:pt x="521" y="1"/>
                    <a:pt x="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24;p24"/>
            <p:cNvSpPr/>
            <p:nvPr/>
          </p:nvSpPr>
          <p:spPr>
            <a:xfrm>
              <a:off x="3385424" y="1441615"/>
              <a:ext cx="20319" cy="32690"/>
            </a:xfrm>
            <a:custGeom>
              <a:avLst/>
              <a:gdLst/>
              <a:ahLst/>
              <a:cxnLst/>
              <a:rect l="l" t="t" r="r" b="b"/>
              <a:pathLst>
                <a:path w="823" h="1305" extrusionOk="0">
                  <a:moveTo>
                    <a:pt x="438" y="0"/>
                  </a:moveTo>
                  <a:cubicBezTo>
                    <a:pt x="423" y="0"/>
                    <a:pt x="408" y="2"/>
                    <a:pt x="394" y="6"/>
                  </a:cubicBezTo>
                  <a:cubicBezTo>
                    <a:pt x="298" y="6"/>
                    <a:pt x="191" y="29"/>
                    <a:pt x="120" y="113"/>
                  </a:cubicBezTo>
                  <a:cubicBezTo>
                    <a:pt x="60" y="184"/>
                    <a:pt x="1" y="267"/>
                    <a:pt x="13" y="375"/>
                  </a:cubicBezTo>
                  <a:cubicBezTo>
                    <a:pt x="36" y="553"/>
                    <a:pt x="48" y="732"/>
                    <a:pt x="60" y="922"/>
                  </a:cubicBezTo>
                  <a:cubicBezTo>
                    <a:pt x="60" y="970"/>
                    <a:pt x="72" y="1029"/>
                    <a:pt x="96" y="1077"/>
                  </a:cubicBezTo>
                  <a:cubicBezTo>
                    <a:pt x="108" y="1125"/>
                    <a:pt x="132" y="1160"/>
                    <a:pt x="167" y="1196"/>
                  </a:cubicBezTo>
                  <a:cubicBezTo>
                    <a:pt x="222" y="1251"/>
                    <a:pt x="316" y="1305"/>
                    <a:pt x="404" y="1305"/>
                  </a:cubicBezTo>
                  <a:cubicBezTo>
                    <a:pt x="413" y="1305"/>
                    <a:pt x="421" y="1304"/>
                    <a:pt x="429" y="1303"/>
                  </a:cubicBezTo>
                  <a:cubicBezTo>
                    <a:pt x="524" y="1303"/>
                    <a:pt x="632" y="1268"/>
                    <a:pt x="703" y="1196"/>
                  </a:cubicBezTo>
                  <a:cubicBezTo>
                    <a:pt x="763" y="1125"/>
                    <a:pt x="822" y="1029"/>
                    <a:pt x="810" y="922"/>
                  </a:cubicBezTo>
                  <a:cubicBezTo>
                    <a:pt x="786" y="744"/>
                    <a:pt x="775" y="565"/>
                    <a:pt x="763" y="375"/>
                  </a:cubicBezTo>
                  <a:cubicBezTo>
                    <a:pt x="763" y="327"/>
                    <a:pt x="751" y="267"/>
                    <a:pt x="727" y="232"/>
                  </a:cubicBezTo>
                  <a:cubicBezTo>
                    <a:pt x="715" y="172"/>
                    <a:pt x="691" y="137"/>
                    <a:pt x="655" y="113"/>
                  </a:cubicBezTo>
                  <a:cubicBezTo>
                    <a:pt x="605" y="52"/>
                    <a:pt x="520" y="0"/>
                    <a:pt x="4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25;p24"/>
            <p:cNvSpPr/>
            <p:nvPr/>
          </p:nvSpPr>
          <p:spPr>
            <a:xfrm>
              <a:off x="3412460" y="1416480"/>
              <a:ext cx="22970" cy="73332"/>
            </a:xfrm>
            <a:custGeom>
              <a:avLst/>
              <a:gdLst/>
              <a:ahLst/>
              <a:cxnLst/>
              <a:rect l="l" t="t" r="r" b="b"/>
              <a:pathLst>
                <a:path w="918" h="2932" extrusionOk="0">
                  <a:moveTo>
                    <a:pt x="416" y="0"/>
                  </a:moveTo>
                  <a:cubicBezTo>
                    <a:pt x="405" y="0"/>
                    <a:pt x="393" y="1"/>
                    <a:pt x="382" y="2"/>
                  </a:cubicBezTo>
                  <a:cubicBezTo>
                    <a:pt x="191" y="14"/>
                    <a:pt x="1" y="157"/>
                    <a:pt x="13" y="371"/>
                  </a:cubicBezTo>
                  <a:cubicBezTo>
                    <a:pt x="72" y="1098"/>
                    <a:pt x="132" y="1824"/>
                    <a:pt x="167" y="2562"/>
                  </a:cubicBezTo>
                  <a:cubicBezTo>
                    <a:pt x="179" y="2747"/>
                    <a:pt x="314" y="2932"/>
                    <a:pt x="518" y="2932"/>
                  </a:cubicBezTo>
                  <a:cubicBezTo>
                    <a:pt x="524" y="2932"/>
                    <a:pt x="530" y="2931"/>
                    <a:pt x="537" y="2931"/>
                  </a:cubicBezTo>
                  <a:cubicBezTo>
                    <a:pt x="727" y="2919"/>
                    <a:pt x="918" y="2764"/>
                    <a:pt x="906" y="2562"/>
                  </a:cubicBezTo>
                  <a:cubicBezTo>
                    <a:pt x="882" y="1824"/>
                    <a:pt x="834" y="1098"/>
                    <a:pt x="763" y="371"/>
                  </a:cubicBezTo>
                  <a:cubicBezTo>
                    <a:pt x="740" y="191"/>
                    <a:pt x="611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26;p24"/>
            <p:cNvSpPr/>
            <p:nvPr/>
          </p:nvSpPr>
          <p:spPr>
            <a:xfrm>
              <a:off x="3446682" y="1398265"/>
              <a:ext cx="21203" cy="107788"/>
            </a:xfrm>
            <a:custGeom>
              <a:avLst/>
              <a:gdLst/>
              <a:ahLst/>
              <a:cxnLst/>
              <a:rect l="l" t="t" r="r" b="b"/>
              <a:pathLst>
                <a:path w="877" h="4312" extrusionOk="0">
                  <a:moveTo>
                    <a:pt x="369" y="1"/>
                  </a:moveTo>
                  <a:cubicBezTo>
                    <a:pt x="183" y="1"/>
                    <a:pt x="1" y="120"/>
                    <a:pt x="7" y="358"/>
                  </a:cubicBezTo>
                  <a:cubicBezTo>
                    <a:pt x="55" y="1549"/>
                    <a:pt x="102" y="2763"/>
                    <a:pt x="126" y="3954"/>
                  </a:cubicBezTo>
                  <a:cubicBezTo>
                    <a:pt x="132" y="4192"/>
                    <a:pt x="322" y="4311"/>
                    <a:pt x="508" y="4311"/>
                  </a:cubicBezTo>
                  <a:cubicBezTo>
                    <a:pt x="695" y="4311"/>
                    <a:pt x="876" y="4192"/>
                    <a:pt x="864" y="3954"/>
                  </a:cubicBezTo>
                  <a:cubicBezTo>
                    <a:pt x="828" y="2763"/>
                    <a:pt x="781" y="1549"/>
                    <a:pt x="757" y="358"/>
                  </a:cubicBezTo>
                  <a:cubicBezTo>
                    <a:pt x="745" y="120"/>
                    <a:pt x="555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27;p24"/>
            <p:cNvSpPr/>
            <p:nvPr/>
          </p:nvSpPr>
          <p:spPr>
            <a:xfrm>
              <a:off x="3484243" y="1378951"/>
              <a:ext cx="22970" cy="149314"/>
            </a:xfrm>
            <a:custGeom>
              <a:avLst/>
              <a:gdLst/>
              <a:ahLst/>
              <a:cxnLst/>
              <a:rect l="l" t="t" r="r" b="b"/>
              <a:pathLst>
                <a:path w="935" h="5954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cubicBezTo>
                    <a:pt x="12" y="2096"/>
                    <a:pt x="72" y="3846"/>
                    <a:pt x="179" y="5596"/>
                  </a:cubicBezTo>
                  <a:cubicBezTo>
                    <a:pt x="191" y="5834"/>
                    <a:pt x="384" y="5953"/>
                    <a:pt x="570" y="5953"/>
                  </a:cubicBezTo>
                  <a:cubicBezTo>
                    <a:pt x="756" y="5953"/>
                    <a:pt x="935" y="5834"/>
                    <a:pt x="917" y="5596"/>
                  </a:cubicBezTo>
                  <a:cubicBezTo>
                    <a:pt x="822" y="3858"/>
                    <a:pt x="762" y="2119"/>
                    <a:pt x="738" y="357"/>
                  </a:cubicBez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28;p24"/>
            <p:cNvSpPr/>
            <p:nvPr/>
          </p:nvSpPr>
          <p:spPr>
            <a:xfrm>
              <a:off x="3518966" y="1360950"/>
              <a:ext cx="25621" cy="179352"/>
            </a:xfrm>
            <a:custGeom>
              <a:avLst/>
              <a:gdLst/>
              <a:ahLst/>
              <a:cxnLst/>
              <a:rect l="l" t="t" r="r" b="b"/>
              <a:pathLst>
                <a:path w="1013" h="7184" extrusionOk="0">
                  <a:moveTo>
                    <a:pt x="366" y="1"/>
                  </a:moveTo>
                  <a:cubicBezTo>
                    <a:pt x="182" y="1"/>
                    <a:pt x="0" y="120"/>
                    <a:pt x="6" y="358"/>
                  </a:cubicBezTo>
                  <a:cubicBezTo>
                    <a:pt x="125" y="2513"/>
                    <a:pt x="197" y="4668"/>
                    <a:pt x="256" y="6835"/>
                  </a:cubicBezTo>
                  <a:cubicBezTo>
                    <a:pt x="262" y="7067"/>
                    <a:pt x="453" y="7183"/>
                    <a:pt x="640" y="7183"/>
                  </a:cubicBezTo>
                  <a:cubicBezTo>
                    <a:pt x="828" y="7183"/>
                    <a:pt x="1012" y="7067"/>
                    <a:pt x="1006" y="6835"/>
                  </a:cubicBezTo>
                  <a:cubicBezTo>
                    <a:pt x="947" y="4668"/>
                    <a:pt x="851" y="2513"/>
                    <a:pt x="744" y="358"/>
                  </a:cubicBezTo>
                  <a:cubicBezTo>
                    <a:pt x="738" y="120"/>
                    <a:pt x="551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29;p24"/>
            <p:cNvSpPr/>
            <p:nvPr/>
          </p:nvSpPr>
          <p:spPr>
            <a:xfrm>
              <a:off x="3561298" y="1353829"/>
              <a:ext cx="26504" cy="190838"/>
            </a:xfrm>
            <a:custGeom>
              <a:avLst/>
              <a:gdLst/>
              <a:ahLst/>
              <a:cxnLst/>
              <a:rect l="l" t="t" r="r" b="b"/>
              <a:pathLst>
                <a:path w="1049" h="7633" extrusionOk="0">
                  <a:moveTo>
                    <a:pt x="366" y="1"/>
                  </a:moveTo>
                  <a:cubicBezTo>
                    <a:pt x="180" y="1"/>
                    <a:pt x="1" y="120"/>
                    <a:pt x="13" y="358"/>
                  </a:cubicBezTo>
                  <a:cubicBezTo>
                    <a:pt x="168" y="2668"/>
                    <a:pt x="251" y="4966"/>
                    <a:pt x="299" y="7275"/>
                  </a:cubicBezTo>
                  <a:cubicBezTo>
                    <a:pt x="305" y="7514"/>
                    <a:pt x="495" y="7633"/>
                    <a:pt x="681" y="7633"/>
                  </a:cubicBezTo>
                  <a:cubicBezTo>
                    <a:pt x="867" y="7633"/>
                    <a:pt x="1049" y="7514"/>
                    <a:pt x="1037" y="7275"/>
                  </a:cubicBezTo>
                  <a:cubicBezTo>
                    <a:pt x="1001" y="4966"/>
                    <a:pt x="906" y="2668"/>
                    <a:pt x="763" y="358"/>
                  </a:cubicBezTo>
                  <a:cubicBezTo>
                    <a:pt x="745" y="120"/>
                    <a:pt x="552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630;p24"/>
          <p:cNvGrpSpPr>
            <a:grpSpLocks/>
          </p:cNvGrpSpPr>
          <p:nvPr/>
        </p:nvGrpSpPr>
        <p:grpSpPr bwMode="auto">
          <a:xfrm rot="-253296">
            <a:off x="5649913" y="4713288"/>
            <a:ext cx="2035175" cy="627062"/>
            <a:chOff x="3058400" y="3147475"/>
            <a:chExt cx="1281750" cy="395375"/>
          </a:xfrm>
        </p:grpSpPr>
        <p:sp>
          <p:nvSpPr>
            <p:cNvPr id="30" name="Google Shape;631;p24"/>
            <p:cNvSpPr/>
            <p:nvPr/>
          </p:nvSpPr>
          <p:spPr>
            <a:xfrm>
              <a:off x="3131129" y="3420021"/>
              <a:ext cx="916821" cy="121115"/>
            </a:xfrm>
            <a:custGeom>
              <a:avLst/>
              <a:gdLst/>
              <a:ahLst/>
              <a:cxnLst/>
              <a:rect l="l" t="t" r="r" b="b"/>
              <a:pathLst>
                <a:path w="36672" h="4829" extrusionOk="0">
                  <a:moveTo>
                    <a:pt x="11538" y="566"/>
                  </a:moveTo>
                  <a:lnTo>
                    <a:pt x="11538" y="4352"/>
                  </a:lnTo>
                  <a:lnTo>
                    <a:pt x="644" y="4352"/>
                  </a:lnTo>
                  <a:lnTo>
                    <a:pt x="644" y="566"/>
                  </a:lnTo>
                  <a:close/>
                  <a:moveTo>
                    <a:pt x="12574" y="566"/>
                  </a:moveTo>
                  <a:lnTo>
                    <a:pt x="12574" y="4352"/>
                  </a:lnTo>
                  <a:lnTo>
                    <a:pt x="11907" y="4352"/>
                  </a:lnTo>
                  <a:lnTo>
                    <a:pt x="11907" y="566"/>
                  </a:lnTo>
                  <a:close/>
                  <a:moveTo>
                    <a:pt x="36029" y="566"/>
                  </a:moveTo>
                  <a:lnTo>
                    <a:pt x="36029" y="4352"/>
                  </a:lnTo>
                  <a:lnTo>
                    <a:pt x="12931" y="4352"/>
                  </a:lnTo>
                  <a:lnTo>
                    <a:pt x="12931" y="566"/>
                  </a:lnTo>
                  <a:lnTo>
                    <a:pt x="22623" y="566"/>
                  </a:lnTo>
                  <a:lnTo>
                    <a:pt x="22623" y="3959"/>
                  </a:lnTo>
                  <a:cubicBezTo>
                    <a:pt x="22623" y="4073"/>
                    <a:pt x="22712" y="4129"/>
                    <a:pt x="22801" y="4129"/>
                  </a:cubicBezTo>
                  <a:cubicBezTo>
                    <a:pt x="22891" y="4129"/>
                    <a:pt x="22980" y="4073"/>
                    <a:pt x="22980" y="3959"/>
                  </a:cubicBezTo>
                  <a:lnTo>
                    <a:pt x="22980" y="566"/>
                  </a:lnTo>
                  <a:lnTo>
                    <a:pt x="23551" y="566"/>
                  </a:lnTo>
                  <a:lnTo>
                    <a:pt x="23551" y="3959"/>
                  </a:lnTo>
                  <a:cubicBezTo>
                    <a:pt x="23551" y="4073"/>
                    <a:pt x="23641" y="4129"/>
                    <a:pt x="23730" y="4129"/>
                  </a:cubicBezTo>
                  <a:cubicBezTo>
                    <a:pt x="23819" y="4129"/>
                    <a:pt x="23909" y="4073"/>
                    <a:pt x="23909" y="3959"/>
                  </a:cubicBezTo>
                  <a:lnTo>
                    <a:pt x="23909" y="566"/>
                  </a:lnTo>
                  <a:close/>
                  <a:moveTo>
                    <a:pt x="36208" y="1"/>
                  </a:moveTo>
                  <a:cubicBezTo>
                    <a:pt x="36118" y="1"/>
                    <a:pt x="36029" y="54"/>
                    <a:pt x="36029" y="161"/>
                  </a:cubicBezTo>
                  <a:lnTo>
                    <a:pt x="36029" y="209"/>
                  </a:lnTo>
                  <a:lnTo>
                    <a:pt x="11859" y="209"/>
                  </a:lnTo>
                  <a:cubicBezTo>
                    <a:pt x="11830" y="149"/>
                    <a:pt x="11764" y="120"/>
                    <a:pt x="11699" y="120"/>
                  </a:cubicBezTo>
                  <a:cubicBezTo>
                    <a:pt x="11633" y="120"/>
                    <a:pt x="11568" y="149"/>
                    <a:pt x="11538" y="209"/>
                  </a:cubicBezTo>
                  <a:lnTo>
                    <a:pt x="227" y="209"/>
                  </a:lnTo>
                  <a:cubicBezTo>
                    <a:pt x="1" y="209"/>
                    <a:pt x="1" y="566"/>
                    <a:pt x="227" y="566"/>
                  </a:cubicBezTo>
                  <a:lnTo>
                    <a:pt x="275" y="566"/>
                  </a:lnTo>
                  <a:lnTo>
                    <a:pt x="275" y="4638"/>
                  </a:lnTo>
                  <a:cubicBezTo>
                    <a:pt x="275" y="4760"/>
                    <a:pt x="363" y="4816"/>
                    <a:pt x="450" y="4816"/>
                  </a:cubicBezTo>
                  <a:cubicBezTo>
                    <a:pt x="516" y="4816"/>
                    <a:pt x="582" y="4783"/>
                    <a:pt x="608" y="4721"/>
                  </a:cubicBezTo>
                  <a:lnTo>
                    <a:pt x="12562" y="4721"/>
                  </a:lnTo>
                  <a:cubicBezTo>
                    <a:pt x="12592" y="4793"/>
                    <a:pt x="12663" y="4829"/>
                    <a:pt x="12733" y="4829"/>
                  </a:cubicBezTo>
                  <a:cubicBezTo>
                    <a:pt x="12803" y="4829"/>
                    <a:pt x="12871" y="4793"/>
                    <a:pt x="12895" y="4721"/>
                  </a:cubicBezTo>
                  <a:lnTo>
                    <a:pt x="36017" y="4721"/>
                  </a:lnTo>
                  <a:cubicBezTo>
                    <a:pt x="36047" y="4787"/>
                    <a:pt x="36112" y="4820"/>
                    <a:pt x="36179" y="4820"/>
                  </a:cubicBezTo>
                  <a:cubicBezTo>
                    <a:pt x="36246" y="4820"/>
                    <a:pt x="36315" y="4787"/>
                    <a:pt x="36351" y="4721"/>
                  </a:cubicBezTo>
                  <a:lnTo>
                    <a:pt x="36410" y="4721"/>
                  </a:lnTo>
                  <a:cubicBezTo>
                    <a:pt x="36672" y="4710"/>
                    <a:pt x="36672" y="4352"/>
                    <a:pt x="36434" y="4352"/>
                  </a:cubicBezTo>
                  <a:lnTo>
                    <a:pt x="36386" y="4352"/>
                  </a:lnTo>
                  <a:lnTo>
                    <a:pt x="36386" y="161"/>
                  </a:lnTo>
                  <a:cubicBezTo>
                    <a:pt x="36386" y="54"/>
                    <a:pt x="36297" y="1"/>
                    <a:pt x="36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32;p24"/>
            <p:cNvSpPr/>
            <p:nvPr/>
          </p:nvSpPr>
          <p:spPr>
            <a:xfrm>
              <a:off x="4096451" y="3314755"/>
              <a:ext cx="22995" cy="84080"/>
            </a:xfrm>
            <a:custGeom>
              <a:avLst/>
              <a:gdLst/>
              <a:ahLst/>
              <a:cxnLst/>
              <a:rect l="l" t="t" r="r" b="b"/>
              <a:pathLst>
                <a:path w="917" h="3379" extrusionOk="0">
                  <a:moveTo>
                    <a:pt x="733" y="1"/>
                  </a:moveTo>
                  <a:cubicBezTo>
                    <a:pt x="662" y="1"/>
                    <a:pt x="592" y="42"/>
                    <a:pt x="571" y="137"/>
                  </a:cubicBezTo>
                  <a:cubicBezTo>
                    <a:pt x="440" y="708"/>
                    <a:pt x="261" y="1292"/>
                    <a:pt x="59" y="1840"/>
                  </a:cubicBezTo>
                  <a:cubicBezTo>
                    <a:pt x="1" y="1977"/>
                    <a:pt x="106" y="2067"/>
                    <a:pt x="217" y="2067"/>
                  </a:cubicBezTo>
                  <a:cubicBezTo>
                    <a:pt x="287" y="2067"/>
                    <a:pt x="360" y="2030"/>
                    <a:pt x="392" y="1947"/>
                  </a:cubicBezTo>
                  <a:cubicBezTo>
                    <a:pt x="452" y="1780"/>
                    <a:pt x="511" y="1637"/>
                    <a:pt x="559" y="1470"/>
                  </a:cubicBezTo>
                  <a:lnTo>
                    <a:pt x="559" y="3209"/>
                  </a:lnTo>
                  <a:cubicBezTo>
                    <a:pt x="559" y="3322"/>
                    <a:pt x="648" y="3378"/>
                    <a:pt x="737" y="3378"/>
                  </a:cubicBezTo>
                  <a:cubicBezTo>
                    <a:pt x="827" y="3378"/>
                    <a:pt x="916" y="3322"/>
                    <a:pt x="916" y="3209"/>
                  </a:cubicBezTo>
                  <a:lnTo>
                    <a:pt x="916" y="173"/>
                  </a:lnTo>
                  <a:cubicBezTo>
                    <a:pt x="916" y="66"/>
                    <a:pt x="823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33;p24"/>
            <p:cNvSpPr/>
            <p:nvPr/>
          </p:nvSpPr>
          <p:spPr>
            <a:xfrm>
              <a:off x="4135212" y="3308911"/>
              <a:ext cx="31994" cy="78074"/>
            </a:xfrm>
            <a:custGeom>
              <a:avLst/>
              <a:gdLst/>
              <a:ahLst/>
              <a:cxnLst/>
              <a:rect l="l" t="t" r="r" b="b"/>
              <a:pathLst>
                <a:path w="1263" h="3108" extrusionOk="0">
                  <a:moveTo>
                    <a:pt x="584" y="425"/>
                  </a:moveTo>
                  <a:cubicBezTo>
                    <a:pt x="810" y="651"/>
                    <a:pt x="869" y="1021"/>
                    <a:pt x="881" y="1318"/>
                  </a:cubicBezTo>
                  <a:cubicBezTo>
                    <a:pt x="893" y="1556"/>
                    <a:pt x="881" y="1806"/>
                    <a:pt x="834" y="2045"/>
                  </a:cubicBezTo>
                  <a:lnTo>
                    <a:pt x="750" y="2449"/>
                  </a:lnTo>
                  <a:cubicBezTo>
                    <a:pt x="715" y="2545"/>
                    <a:pt x="703" y="2628"/>
                    <a:pt x="643" y="2687"/>
                  </a:cubicBezTo>
                  <a:cubicBezTo>
                    <a:pt x="606" y="2732"/>
                    <a:pt x="575" y="2750"/>
                    <a:pt x="549" y="2750"/>
                  </a:cubicBezTo>
                  <a:cubicBezTo>
                    <a:pt x="450" y="2750"/>
                    <a:pt x="424" y="2484"/>
                    <a:pt x="405" y="2390"/>
                  </a:cubicBezTo>
                  <a:cubicBezTo>
                    <a:pt x="381" y="2164"/>
                    <a:pt x="357" y="1925"/>
                    <a:pt x="357" y="1711"/>
                  </a:cubicBezTo>
                  <a:cubicBezTo>
                    <a:pt x="357" y="1271"/>
                    <a:pt x="453" y="842"/>
                    <a:pt x="584" y="425"/>
                  </a:cubicBezTo>
                  <a:close/>
                  <a:moveTo>
                    <a:pt x="575" y="0"/>
                  </a:moveTo>
                  <a:cubicBezTo>
                    <a:pt x="532" y="0"/>
                    <a:pt x="490" y="19"/>
                    <a:pt x="453" y="56"/>
                  </a:cubicBezTo>
                  <a:cubicBezTo>
                    <a:pt x="393" y="56"/>
                    <a:pt x="334" y="92"/>
                    <a:pt x="298" y="175"/>
                  </a:cubicBezTo>
                  <a:cubicBezTo>
                    <a:pt x="131" y="628"/>
                    <a:pt x="36" y="1104"/>
                    <a:pt x="12" y="1580"/>
                  </a:cubicBezTo>
                  <a:cubicBezTo>
                    <a:pt x="0" y="1842"/>
                    <a:pt x="12" y="2080"/>
                    <a:pt x="48" y="2330"/>
                  </a:cubicBezTo>
                  <a:cubicBezTo>
                    <a:pt x="72" y="2521"/>
                    <a:pt x="72" y="2771"/>
                    <a:pt x="191" y="2937"/>
                  </a:cubicBezTo>
                  <a:cubicBezTo>
                    <a:pt x="275" y="3052"/>
                    <a:pt x="393" y="3108"/>
                    <a:pt x="518" y="3108"/>
                  </a:cubicBezTo>
                  <a:cubicBezTo>
                    <a:pt x="587" y="3108"/>
                    <a:pt x="658" y="3091"/>
                    <a:pt x="727" y="3057"/>
                  </a:cubicBezTo>
                  <a:cubicBezTo>
                    <a:pt x="929" y="2973"/>
                    <a:pt x="1012" y="2783"/>
                    <a:pt x="1072" y="2580"/>
                  </a:cubicBezTo>
                  <a:cubicBezTo>
                    <a:pt x="1215" y="2116"/>
                    <a:pt x="1262" y="1616"/>
                    <a:pt x="1227" y="1140"/>
                  </a:cubicBezTo>
                  <a:cubicBezTo>
                    <a:pt x="1179" y="711"/>
                    <a:pt x="1024" y="282"/>
                    <a:pt x="655" y="20"/>
                  </a:cubicBezTo>
                  <a:cubicBezTo>
                    <a:pt x="628" y="7"/>
                    <a:pt x="602" y="0"/>
                    <a:pt x="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34;p24"/>
            <p:cNvSpPr/>
            <p:nvPr/>
          </p:nvSpPr>
          <p:spPr>
            <a:xfrm>
              <a:off x="4174827" y="3302987"/>
              <a:ext cx="36993" cy="76072"/>
            </a:xfrm>
            <a:custGeom>
              <a:avLst/>
              <a:gdLst/>
              <a:ahLst/>
              <a:cxnLst/>
              <a:rect l="l" t="t" r="r" b="b"/>
              <a:pathLst>
                <a:path w="1477" h="3057" extrusionOk="0">
                  <a:moveTo>
                    <a:pt x="529" y="1"/>
                  </a:moveTo>
                  <a:cubicBezTo>
                    <a:pt x="371" y="1"/>
                    <a:pt x="215" y="53"/>
                    <a:pt x="83" y="171"/>
                  </a:cubicBezTo>
                  <a:cubicBezTo>
                    <a:pt x="0" y="255"/>
                    <a:pt x="24" y="410"/>
                    <a:pt x="107" y="457"/>
                  </a:cubicBezTo>
                  <a:cubicBezTo>
                    <a:pt x="179" y="493"/>
                    <a:pt x="238" y="517"/>
                    <a:pt x="322" y="564"/>
                  </a:cubicBezTo>
                  <a:cubicBezTo>
                    <a:pt x="348" y="578"/>
                    <a:pt x="374" y="583"/>
                    <a:pt x="399" y="583"/>
                  </a:cubicBezTo>
                  <a:cubicBezTo>
                    <a:pt x="508" y="583"/>
                    <a:pt x="593" y="471"/>
                    <a:pt x="583" y="374"/>
                  </a:cubicBezTo>
                  <a:lnTo>
                    <a:pt x="583" y="374"/>
                  </a:lnTo>
                  <a:cubicBezTo>
                    <a:pt x="643" y="386"/>
                    <a:pt x="691" y="398"/>
                    <a:pt x="750" y="433"/>
                  </a:cubicBezTo>
                  <a:cubicBezTo>
                    <a:pt x="929" y="517"/>
                    <a:pt x="1000" y="695"/>
                    <a:pt x="1036" y="886"/>
                  </a:cubicBezTo>
                  <a:cubicBezTo>
                    <a:pt x="1119" y="1302"/>
                    <a:pt x="1000" y="1803"/>
                    <a:pt x="857" y="2184"/>
                  </a:cubicBezTo>
                  <a:cubicBezTo>
                    <a:pt x="810" y="2303"/>
                    <a:pt x="762" y="2410"/>
                    <a:pt x="703" y="2517"/>
                  </a:cubicBezTo>
                  <a:cubicBezTo>
                    <a:pt x="679" y="2576"/>
                    <a:pt x="631" y="2696"/>
                    <a:pt x="560" y="2707"/>
                  </a:cubicBezTo>
                  <a:cubicBezTo>
                    <a:pt x="553" y="2708"/>
                    <a:pt x="547" y="2709"/>
                    <a:pt x="541" y="2709"/>
                  </a:cubicBezTo>
                  <a:cubicBezTo>
                    <a:pt x="379" y="2709"/>
                    <a:pt x="357" y="2417"/>
                    <a:pt x="357" y="2303"/>
                  </a:cubicBezTo>
                  <a:cubicBezTo>
                    <a:pt x="357" y="1814"/>
                    <a:pt x="476" y="1326"/>
                    <a:pt x="655" y="862"/>
                  </a:cubicBezTo>
                  <a:cubicBezTo>
                    <a:pt x="706" y="725"/>
                    <a:pt x="598" y="640"/>
                    <a:pt x="490" y="640"/>
                  </a:cubicBezTo>
                  <a:cubicBezTo>
                    <a:pt x="420" y="640"/>
                    <a:pt x="350" y="675"/>
                    <a:pt x="322" y="755"/>
                  </a:cubicBezTo>
                  <a:cubicBezTo>
                    <a:pt x="143" y="1231"/>
                    <a:pt x="24" y="1755"/>
                    <a:pt x="0" y="2255"/>
                  </a:cubicBezTo>
                  <a:cubicBezTo>
                    <a:pt x="0" y="2481"/>
                    <a:pt x="24" y="2731"/>
                    <a:pt x="202" y="2898"/>
                  </a:cubicBezTo>
                  <a:cubicBezTo>
                    <a:pt x="293" y="2996"/>
                    <a:pt x="418" y="3056"/>
                    <a:pt x="542" y="3056"/>
                  </a:cubicBezTo>
                  <a:cubicBezTo>
                    <a:pt x="614" y="3056"/>
                    <a:pt x="685" y="3037"/>
                    <a:pt x="750" y="2993"/>
                  </a:cubicBezTo>
                  <a:cubicBezTo>
                    <a:pt x="941" y="2874"/>
                    <a:pt x="1036" y="2636"/>
                    <a:pt x="1119" y="2422"/>
                  </a:cubicBezTo>
                  <a:cubicBezTo>
                    <a:pt x="1215" y="2195"/>
                    <a:pt x="1298" y="1957"/>
                    <a:pt x="1345" y="1707"/>
                  </a:cubicBezTo>
                  <a:cubicBezTo>
                    <a:pt x="1429" y="1279"/>
                    <a:pt x="1476" y="755"/>
                    <a:pt x="1226" y="386"/>
                  </a:cubicBezTo>
                  <a:cubicBezTo>
                    <a:pt x="1069" y="153"/>
                    <a:pt x="797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35;p24"/>
            <p:cNvSpPr/>
            <p:nvPr/>
          </p:nvSpPr>
          <p:spPr>
            <a:xfrm>
              <a:off x="4229731" y="3342482"/>
              <a:ext cx="46991" cy="31029"/>
            </a:xfrm>
            <a:custGeom>
              <a:avLst/>
              <a:gdLst/>
              <a:ahLst/>
              <a:cxnLst/>
              <a:rect l="l" t="t" r="r" b="b"/>
              <a:pathLst>
                <a:path w="1870" h="1272" extrusionOk="0">
                  <a:moveTo>
                    <a:pt x="1044" y="1"/>
                  </a:moveTo>
                  <a:cubicBezTo>
                    <a:pt x="906" y="1"/>
                    <a:pt x="771" y="72"/>
                    <a:pt x="679" y="163"/>
                  </a:cubicBezTo>
                  <a:cubicBezTo>
                    <a:pt x="608" y="235"/>
                    <a:pt x="560" y="306"/>
                    <a:pt x="513" y="414"/>
                  </a:cubicBezTo>
                  <a:cubicBezTo>
                    <a:pt x="441" y="354"/>
                    <a:pt x="370" y="342"/>
                    <a:pt x="274" y="342"/>
                  </a:cubicBezTo>
                  <a:cubicBezTo>
                    <a:pt x="251" y="342"/>
                    <a:pt x="215" y="354"/>
                    <a:pt x="191" y="366"/>
                  </a:cubicBezTo>
                  <a:cubicBezTo>
                    <a:pt x="120" y="378"/>
                    <a:pt x="60" y="425"/>
                    <a:pt x="36" y="497"/>
                  </a:cubicBezTo>
                  <a:cubicBezTo>
                    <a:pt x="1" y="735"/>
                    <a:pt x="24" y="949"/>
                    <a:pt x="132" y="1176"/>
                  </a:cubicBezTo>
                  <a:cubicBezTo>
                    <a:pt x="158" y="1233"/>
                    <a:pt x="212" y="1257"/>
                    <a:pt x="268" y="1257"/>
                  </a:cubicBezTo>
                  <a:cubicBezTo>
                    <a:pt x="365" y="1257"/>
                    <a:pt x="468" y="1185"/>
                    <a:pt x="453" y="1080"/>
                  </a:cubicBezTo>
                  <a:lnTo>
                    <a:pt x="453" y="818"/>
                  </a:lnTo>
                  <a:cubicBezTo>
                    <a:pt x="493" y="859"/>
                    <a:pt x="549" y="880"/>
                    <a:pt x="603" y="880"/>
                  </a:cubicBezTo>
                  <a:cubicBezTo>
                    <a:pt x="676" y="880"/>
                    <a:pt x="747" y="841"/>
                    <a:pt x="774" y="759"/>
                  </a:cubicBezTo>
                  <a:cubicBezTo>
                    <a:pt x="798" y="652"/>
                    <a:pt x="834" y="521"/>
                    <a:pt x="917" y="425"/>
                  </a:cubicBezTo>
                  <a:cubicBezTo>
                    <a:pt x="953" y="402"/>
                    <a:pt x="977" y="378"/>
                    <a:pt x="1024" y="366"/>
                  </a:cubicBezTo>
                  <a:lnTo>
                    <a:pt x="1072" y="366"/>
                  </a:lnTo>
                  <a:cubicBezTo>
                    <a:pt x="1072" y="366"/>
                    <a:pt x="1084" y="366"/>
                    <a:pt x="1096" y="378"/>
                  </a:cubicBezTo>
                  <a:cubicBezTo>
                    <a:pt x="1144" y="414"/>
                    <a:pt x="1155" y="473"/>
                    <a:pt x="1191" y="521"/>
                  </a:cubicBezTo>
                  <a:cubicBezTo>
                    <a:pt x="1227" y="592"/>
                    <a:pt x="1263" y="664"/>
                    <a:pt x="1310" y="735"/>
                  </a:cubicBezTo>
                  <a:lnTo>
                    <a:pt x="1525" y="1187"/>
                  </a:lnTo>
                  <a:cubicBezTo>
                    <a:pt x="1556" y="1242"/>
                    <a:pt x="1618" y="1271"/>
                    <a:pt x="1677" y="1271"/>
                  </a:cubicBezTo>
                  <a:cubicBezTo>
                    <a:pt x="1708" y="1271"/>
                    <a:pt x="1738" y="1263"/>
                    <a:pt x="1763" y="1247"/>
                  </a:cubicBezTo>
                  <a:cubicBezTo>
                    <a:pt x="1858" y="1199"/>
                    <a:pt x="1870" y="1080"/>
                    <a:pt x="1822" y="1009"/>
                  </a:cubicBezTo>
                  <a:cubicBezTo>
                    <a:pt x="1739" y="830"/>
                    <a:pt x="1632" y="640"/>
                    <a:pt x="1536" y="461"/>
                  </a:cubicBezTo>
                  <a:cubicBezTo>
                    <a:pt x="1453" y="271"/>
                    <a:pt x="1382" y="104"/>
                    <a:pt x="1167" y="21"/>
                  </a:cubicBezTo>
                  <a:cubicBezTo>
                    <a:pt x="1127" y="7"/>
                    <a:pt x="1085" y="1"/>
                    <a:pt x="1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36;p24"/>
            <p:cNvSpPr/>
            <p:nvPr/>
          </p:nvSpPr>
          <p:spPr>
            <a:xfrm>
              <a:off x="4269271" y="3279021"/>
              <a:ext cx="42991" cy="37035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1119" y="1"/>
                  </a:moveTo>
                  <a:cubicBezTo>
                    <a:pt x="1044" y="1"/>
                    <a:pt x="991" y="54"/>
                    <a:pt x="953" y="130"/>
                  </a:cubicBezTo>
                  <a:cubicBezTo>
                    <a:pt x="929" y="237"/>
                    <a:pt x="893" y="309"/>
                    <a:pt x="846" y="392"/>
                  </a:cubicBezTo>
                  <a:lnTo>
                    <a:pt x="846" y="404"/>
                  </a:lnTo>
                  <a:cubicBezTo>
                    <a:pt x="655" y="321"/>
                    <a:pt x="441" y="225"/>
                    <a:pt x="250" y="154"/>
                  </a:cubicBezTo>
                  <a:cubicBezTo>
                    <a:pt x="238" y="150"/>
                    <a:pt x="224" y="149"/>
                    <a:pt x="211" y="149"/>
                  </a:cubicBezTo>
                  <a:cubicBezTo>
                    <a:pt x="136" y="149"/>
                    <a:pt x="56" y="202"/>
                    <a:pt x="36" y="273"/>
                  </a:cubicBezTo>
                  <a:cubicBezTo>
                    <a:pt x="0" y="380"/>
                    <a:pt x="60" y="463"/>
                    <a:pt x="143" y="499"/>
                  </a:cubicBezTo>
                  <a:cubicBezTo>
                    <a:pt x="334" y="559"/>
                    <a:pt x="512" y="630"/>
                    <a:pt x="679" y="725"/>
                  </a:cubicBezTo>
                  <a:cubicBezTo>
                    <a:pt x="643" y="797"/>
                    <a:pt x="607" y="856"/>
                    <a:pt x="560" y="928"/>
                  </a:cubicBezTo>
                  <a:lnTo>
                    <a:pt x="476" y="1059"/>
                  </a:lnTo>
                  <a:cubicBezTo>
                    <a:pt x="465" y="1083"/>
                    <a:pt x="441" y="1106"/>
                    <a:pt x="429" y="1118"/>
                  </a:cubicBezTo>
                  <a:lnTo>
                    <a:pt x="405" y="1154"/>
                  </a:lnTo>
                  <a:lnTo>
                    <a:pt x="393" y="1166"/>
                  </a:lnTo>
                  <a:cubicBezTo>
                    <a:pt x="334" y="1237"/>
                    <a:pt x="310" y="1345"/>
                    <a:pt x="393" y="1416"/>
                  </a:cubicBezTo>
                  <a:cubicBezTo>
                    <a:pt x="425" y="1448"/>
                    <a:pt x="478" y="1470"/>
                    <a:pt x="530" y="1470"/>
                  </a:cubicBezTo>
                  <a:cubicBezTo>
                    <a:pt x="573" y="1470"/>
                    <a:pt x="616" y="1454"/>
                    <a:pt x="643" y="1416"/>
                  </a:cubicBezTo>
                  <a:cubicBezTo>
                    <a:pt x="774" y="1261"/>
                    <a:pt x="893" y="1083"/>
                    <a:pt x="1000" y="904"/>
                  </a:cubicBezTo>
                  <a:cubicBezTo>
                    <a:pt x="1143" y="952"/>
                    <a:pt x="1298" y="1035"/>
                    <a:pt x="1429" y="1130"/>
                  </a:cubicBezTo>
                  <a:cubicBezTo>
                    <a:pt x="1452" y="1149"/>
                    <a:pt x="1479" y="1157"/>
                    <a:pt x="1507" y="1157"/>
                  </a:cubicBezTo>
                  <a:cubicBezTo>
                    <a:pt x="1569" y="1157"/>
                    <a:pt x="1635" y="1119"/>
                    <a:pt x="1667" y="1071"/>
                  </a:cubicBezTo>
                  <a:cubicBezTo>
                    <a:pt x="1715" y="975"/>
                    <a:pt x="1679" y="868"/>
                    <a:pt x="1608" y="833"/>
                  </a:cubicBezTo>
                  <a:cubicBezTo>
                    <a:pt x="1453" y="737"/>
                    <a:pt x="1310" y="642"/>
                    <a:pt x="1155" y="571"/>
                  </a:cubicBezTo>
                  <a:cubicBezTo>
                    <a:pt x="1203" y="463"/>
                    <a:pt x="1262" y="344"/>
                    <a:pt x="1298" y="237"/>
                  </a:cubicBezTo>
                  <a:cubicBezTo>
                    <a:pt x="1322" y="142"/>
                    <a:pt x="1262" y="35"/>
                    <a:pt x="1179" y="11"/>
                  </a:cubicBezTo>
                  <a:cubicBezTo>
                    <a:pt x="1157" y="4"/>
                    <a:pt x="1137" y="1"/>
                    <a:pt x="1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37;p24"/>
            <p:cNvSpPr/>
            <p:nvPr/>
          </p:nvSpPr>
          <p:spPr>
            <a:xfrm>
              <a:off x="4301393" y="3220961"/>
              <a:ext cx="36992" cy="43041"/>
            </a:xfrm>
            <a:custGeom>
              <a:avLst/>
              <a:gdLst/>
              <a:ahLst/>
              <a:cxnLst/>
              <a:rect l="l" t="t" r="r" b="b"/>
              <a:pathLst>
                <a:path w="1490" h="1704" extrusionOk="0">
                  <a:moveTo>
                    <a:pt x="465" y="1"/>
                  </a:moveTo>
                  <a:cubicBezTo>
                    <a:pt x="436" y="1"/>
                    <a:pt x="408" y="8"/>
                    <a:pt x="382" y="24"/>
                  </a:cubicBezTo>
                  <a:cubicBezTo>
                    <a:pt x="287" y="72"/>
                    <a:pt x="203" y="119"/>
                    <a:pt x="108" y="167"/>
                  </a:cubicBezTo>
                  <a:cubicBezTo>
                    <a:pt x="25" y="215"/>
                    <a:pt x="1" y="334"/>
                    <a:pt x="48" y="417"/>
                  </a:cubicBezTo>
                  <a:cubicBezTo>
                    <a:pt x="78" y="468"/>
                    <a:pt x="134" y="493"/>
                    <a:pt x="190" y="493"/>
                  </a:cubicBezTo>
                  <a:cubicBezTo>
                    <a:pt x="224" y="493"/>
                    <a:pt x="259" y="483"/>
                    <a:pt x="287" y="465"/>
                  </a:cubicBezTo>
                  <a:cubicBezTo>
                    <a:pt x="298" y="453"/>
                    <a:pt x="334" y="453"/>
                    <a:pt x="346" y="441"/>
                  </a:cubicBezTo>
                  <a:lnTo>
                    <a:pt x="346" y="441"/>
                  </a:lnTo>
                  <a:cubicBezTo>
                    <a:pt x="406" y="786"/>
                    <a:pt x="382" y="1120"/>
                    <a:pt x="239" y="1453"/>
                  </a:cubicBezTo>
                  <a:cubicBezTo>
                    <a:pt x="215" y="1536"/>
                    <a:pt x="287" y="1655"/>
                    <a:pt x="358" y="1679"/>
                  </a:cubicBezTo>
                  <a:cubicBezTo>
                    <a:pt x="480" y="1696"/>
                    <a:pt x="601" y="1704"/>
                    <a:pt x="720" y="1704"/>
                  </a:cubicBezTo>
                  <a:cubicBezTo>
                    <a:pt x="936" y="1704"/>
                    <a:pt x="1146" y="1678"/>
                    <a:pt x="1346" y="1632"/>
                  </a:cubicBezTo>
                  <a:cubicBezTo>
                    <a:pt x="1430" y="1608"/>
                    <a:pt x="1489" y="1501"/>
                    <a:pt x="1465" y="1405"/>
                  </a:cubicBezTo>
                  <a:cubicBezTo>
                    <a:pt x="1435" y="1335"/>
                    <a:pt x="1370" y="1281"/>
                    <a:pt x="1286" y="1281"/>
                  </a:cubicBezTo>
                  <a:cubicBezTo>
                    <a:pt x="1271" y="1281"/>
                    <a:pt x="1255" y="1283"/>
                    <a:pt x="1239" y="1286"/>
                  </a:cubicBezTo>
                  <a:cubicBezTo>
                    <a:pt x="1090" y="1323"/>
                    <a:pt x="942" y="1353"/>
                    <a:pt x="787" y="1353"/>
                  </a:cubicBezTo>
                  <a:cubicBezTo>
                    <a:pt x="744" y="1353"/>
                    <a:pt x="700" y="1351"/>
                    <a:pt x="656" y="1346"/>
                  </a:cubicBezTo>
                  <a:cubicBezTo>
                    <a:pt x="775" y="953"/>
                    <a:pt x="763" y="512"/>
                    <a:pt x="644" y="131"/>
                  </a:cubicBezTo>
                  <a:cubicBezTo>
                    <a:pt x="618" y="53"/>
                    <a:pt x="541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38;p24"/>
            <p:cNvSpPr/>
            <p:nvPr/>
          </p:nvSpPr>
          <p:spPr>
            <a:xfrm>
              <a:off x="4100340" y="3438651"/>
              <a:ext cx="192962" cy="9008"/>
            </a:xfrm>
            <a:custGeom>
              <a:avLst/>
              <a:gdLst/>
              <a:ahLst/>
              <a:cxnLst/>
              <a:rect l="l" t="t" r="r" b="b"/>
              <a:pathLst>
                <a:path w="7716" h="358" extrusionOk="0">
                  <a:moveTo>
                    <a:pt x="238" y="1"/>
                  </a:moveTo>
                  <a:cubicBezTo>
                    <a:pt x="0" y="13"/>
                    <a:pt x="0" y="358"/>
                    <a:pt x="238" y="358"/>
                  </a:cubicBezTo>
                  <a:lnTo>
                    <a:pt x="7489" y="358"/>
                  </a:lnTo>
                  <a:cubicBezTo>
                    <a:pt x="7716" y="358"/>
                    <a:pt x="7716" y="1"/>
                    <a:pt x="7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39;p24"/>
            <p:cNvSpPr/>
            <p:nvPr/>
          </p:nvSpPr>
          <p:spPr>
            <a:xfrm>
              <a:off x="4100894" y="3470052"/>
              <a:ext cx="90983" cy="9009"/>
            </a:xfrm>
            <a:custGeom>
              <a:avLst/>
              <a:gdLst/>
              <a:ahLst/>
              <a:cxnLst/>
              <a:rect l="l" t="t" r="r" b="b"/>
              <a:pathLst>
                <a:path w="3644" h="358" extrusionOk="0">
                  <a:moveTo>
                    <a:pt x="226" y="1"/>
                  </a:moveTo>
                  <a:cubicBezTo>
                    <a:pt x="0" y="1"/>
                    <a:pt x="0" y="358"/>
                    <a:pt x="226" y="358"/>
                  </a:cubicBezTo>
                  <a:lnTo>
                    <a:pt x="3417" y="358"/>
                  </a:lnTo>
                  <a:cubicBezTo>
                    <a:pt x="3644" y="346"/>
                    <a:pt x="3644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40;p24"/>
            <p:cNvSpPr/>
            <p:nvPr/>
          </p:nvSpPr>
          <p:spPr>
            <a:xfrm>
              <a:off x="3209944" y="3457772"/>
              <a:ext cx="44992" cy="51048"/>
            </a:xfrm>
            <a:custGeom>
              <a:avLst/>
              <a:gdLst/>
              <a:ahLst/>
              <a:cxnLst/>
              <a:rect l="l" t="t" r="r" b="b"/>
              <a:pathLst>
                <a:path w="1787" h="2027" extrusionOk="0">
                  <a:moveTo>
                    <a:pt x="1057" y="1"/>
                  </a:moveTo>
                  <a:cubicBezTo>
                    <a:pt x="1014" y="1"/>
                    <a:pt x="971" y="5"/>
                    <a:pt x="930" y="13"/>
                  </a:cubicBezTo>
                  <a:cubicBezTo>
                    <a:pt x="656" y="60"/>
                    <a:pt x="453" y="275"/>
                    <a:pt x="346" y="501"/>
                  </a:cubicBezTo>
                  <a:cubicBezTo>
                    <a:pt x="120" y="965"/>
                    <a:pt x="1" y="1727"/>
                    <a:pt x="596" y="1953"/>
                  </a:cubicBezTo>
                  <a:cubicBezTo>
                    <a:pt x="727" y="2005"/>
                    <a:pt x="867" y="2027"/>
                    <a:pt x="1007" y="2027"/>
                  </a:cubicBezTo>
                  <a:cubicBezTo>
                    <a:pt x="1226" y="2027"/>
                    <a:pt x="1448" y="1973"/>
                    <a:pt x="1644" y="1894"/>
                  </a:cubicBezTo>
                  <a:cubicBezTo>
                    <a:pt x="1727" y="1858"/>
                    <a:pt x="1787" y="1775"/>
                    <a:pt x="1763" y="1668"/>
                  </a:cubicBezTo>
                  <a:cubicBezTo>
                    <a:pt x="1732" y="1606"/>
                    <a:pt x="1648" y="1544"/>
                    <a:pt x="1571" y="1544"/>
                  </a:cubicBezTo>
                  <a:cubicBezTo>
                    <a:pt x="1560" y="1544"/>
                    <a:pt x="1548" y="1545"/>
                    <a:pt x="1537" y="1548"/>
                  </a:cubicBezTo>
                  <a:cubicBezTo>
                    <a:pt x="1365" y="1625"/>
                    <a:pt x="1179" y="1663"/>
                    <a:pt x="989" y="1663"/>
                  </a:cubicBezTo>
                  <a:cubicBezTo>
                    <a:pt x="942" y="1663"/>
                    <a:pt x="894" y="1660"/>
                    <a:pt x="846" y="1656"/>
                  </a:cubicBezTo>
                  <a:cubicBezTo>
                    <a:pt x="763" y="1644"/>
                    <a:pt x="656" y="1608"/>
                    <a:pt x="596" y="1548"/>
                  </a:cubicBezTo>
                  <a:cubicBezTo>
                    <a:pt x="549" y="1501"/>
                    <a:pt x="525" y="1429"/>
                    <a:pt x="513" y="1346"/>
                  </a:cubicBezTo>
                  <a:cubicBezTo>
                    <a:pt x="477" y="1179"/>
                    <a:pt x="537" y="989"/>
                    <a:pt x="596" y="810"/>
                  </a:cubicBezTo>
                  <a:cubicBezTo>
                    <a:pt x="656" y="644"/>
                    <a:pt x="763" y="453"/>
                    <a:pt x="906" y="394"/>
                  </a:cubicBezTo>
                  <a:cubicBezTo>
                    <a:pt x="930" y="370"/>
                    <a:pt x="1001" y="358"/>
                    <a:pt x="1013" y="358"/>
                  </a:cubicBezTo>
                  <a:lnTo>
                    <a:pt x="1120" y="358"/>
                  </a:lnTo>
                  <a:cubicBezTo>
                    <a:pt x="1156" y="370"/>
                    <a:pt x="1180" y="370"/>
                    <a:pt x="1227" y="405"/>
                  </a:cubicBezTo>
                  <a:cubicBezTo>
                    <a:pt x="1251" y="417"/>
                    <a:pt x="1263" y="441"/>
                    <a:pt x="1287" y="477"/>
                  </a:cubicBezTo>
                  <a:cubicBezTo>
                    <a:pt x="1317" y="541"/>
                    <a:pt x="1370" y="568"/>
                    <a:pt x="1425" y="568"/>
                  </a:cubicBezTo>
                  <a:cubicBezTo>
                    <a:pt x="1543" y="568"/>
                    <a:pt x="1669" y="444"/>
                    <a:pt x="1596" y="298"/>
                  </a:cubicBezTo>
                  <a:cubicBezTo>
                    <a:pt x="1487" y="100"/>
                    <a:pt x="1271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41;p24"/>
            <p:cNvSpPr/>
            <p:nvPr/>
          </p:nvSpPr>
          <p:spPr>
            <a:xfrm>
              <a:off x="3274523" y="3452727"/>
              <a:ext cx="50990" cy="50048"/>
            </a:xfrm>
            <a:custGeom>
              <a:avLst/>
              <a:gdLst/>
              <a:ahLst/>
              <a:cxnLst/>
              <a:rect l="l" t="t" r="r" b="b"/>
              <a:pathLst>
                <a:path w="2048" h="2000" extrusionOk="0">
                  <a:moveTo>
                    <a:pt x="518" y="1"/>
                  </a:moveTo>
                  <a:cubicBezTo>
                    <a:pt x="445" y="1"/>
                    <a:pt x="367" y="54"/>
                    <a:pt x="357" y="130"/>
                  </a:cubicBezTo>
                  <a:cubicBezTo>
                    <a:pt x="321" y="321"/>
                    <a:pt x="298" y="535"/>
                    <a:pt x="262" y="737"/>
                  </a:cubicBezTo>
                  <a:lnTo>
                    <a:pt x="214" y="737"/>
                  </a:lnTo>
                  <a:cubicBezTo>
                    <a:pt x="0" y="737"/>
                    <a:pt x="0" y="1095"/>
                    <a:pt x="214" y="1095"/>
                  </a:cubicBezTo>
                  <a:cubicBezTo>
                    <a:pt x="191" y="1333"/>
                    <a:pt x="179" y="1583"/>
                    <a:pt x="155" y="1821"/>
                  </a:cubicBezTo>
                  <a:cubicBezTo>
                    <a:pt x="155" y="1916"/>
                    <a:pt x="250" y="1999"/>
                    <a:pt x="333" y="1999"/>
                  </a:cubicBezTo>
                  <a:cubicBezTo>
                    <a:pt x="441" y="1999"/>
                    <a:pt x="512" y="1928"/>
                    <a:pt x="512" y="1821"/>
                  </a:cubicBezTo>
                  <a:cubicBezTo>
                    <a:pt x="536" y="1583"/>
                    <a:pt x="548" y="1333"/>
                    <a:pt x="572" y="1095"/>
                  </a:cubicBezTo>
                  <a:lnTo>
                    <a:pt x="1631" y="1095"/>
                  </a:lnTo>
                  <a:lnTo>
                    <a:pt x="1631" y="1821"/>
                  </a:lnTo>
                  <a:cubicBezTo>
                    <a:pt x="1631" y="1934"/>
                    <a:pt x="1720" y="1991"/>
                    <a:pt x="1810" y="1991"/>
                  </a:cubicBezTo>
                  <a:cubicBezTo>
                    <a:pt x="1899" y="1991"/>
                    <a:pt x="1988" y="1934"/>
                    <a:pt x="1988" y="1821"/>
                  </a:cubicBezTo>
                  <a:lnTo>
                    <a:pt x="1988" y="1047"/>
                  </a:lnTo>
                  <a:cubicBezTo>
                    <a:pt x="2048" y="976"/>
                    <a:pt x="2048" y="857"/>
                    <a:pt x="1988" y="797"/>
                  </a:cubicBezTo>
                  <a:lnTo>
                    <a:pt x="1988" y="356"/>
                  </a:lnTo>
                  <a:cubicBezTo>
                    <a:pt x="1988" y="243"/>
                    <a:pt x="1899" y="187"/>
                    <a:pt x="1810" y="187"/>
                  </a:cubicBezTo>
                  <a:cubicBezTo>
                    <a:pt x="1720" y="187"/>
                    <a:pt x="1631" y="243"/>
                    <a:pt x="1631" y="356"/>
                  </a:cubicBezTo>
                  <a:lnTo>
                    <a:pt x="1631" y="737"/>
                  </a:lnTo>
                  <a:lnTo>
                    <a:pt x="619" y="737"/>
                  </a:lnTo>
                  <a:cubicBezTo>
                    <a:pt x="631" y="571"/>
                    <a:pt x="667" y="392"/>
                    <a:pt x="691" y="237"/>
                  </a:cubicBezTo>
                  <a:cubicBezTo>
                    <a:pt x="714" y="142"/>
                    <a:pt x="667" y="35"/>
                    <a:pt x="572" y="11"/>
                  </a:cubicBezTo>
                  <a:cubicBezTo>
                    <a:pt x="555" y="4"/>
                    <a:pt x="537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42;p24"/>
            <p:cNvSpPr/>
            <p:nvPr/>
          </p:nvSpPr>
          <p:spPr>
            <a:xfrm>
              <a:off x="3554953" y="3455572"/>
              <a:ext cx="55989" cy="52049"/>
            </a:xfrm>
            <a:custGeom>
              <a:avLst/>
              <a:gdLst/>
              <a:ahLst/>
              <a:cxnLst/>
              <a:rect l="l" t="t" r="r" b="b"/>
              <a:pathLst>
                <a:path w="2239" h="2105" extrusionOk="0">
                  <a:moveTo>
                    <a:pt x="1929" y="0"/>
                  </a:moveTo>
                  <a:cubicBezTo>
                    <a:pt x="1840" y="0"/>
                    <a:pt x="1751" y="57"/>
                    <a:pt x="1751" y="170"/>
                  </a:cubicBezTo>
                  <a:lnTo>
                    <a:pt x="1751" y="837"/>
                  </a:lnTo>
                  <a:lnTo>
                    <a:pt x="453" y="837"/>
                  </a:lnTo>
                  <a:cubicBezTo>
                    <a:pt x="417" y="837"/>
                    <a:pt x="381" y="848"/>
                    <a:pt x="358" y="884"/>
                  </a:cubicBezTo>
                  <a:lnTo>
                    <a:pt x="358" y="229"/>
                  </a:lnTo>
                  <a:cubicBezTo>
                    <a:pt x="358" y="116"/>
                    <a:pt x="268" y="60"/>
                    <a:pt x="179" y="60"/>
                  </a:cubicBezTo>
                  <a:cubicBezTo>
                    <a:pt x="90" y="60"/>
                    <a:pt x="0" y="116"/>
                    <a:pt x="0" y="229"/>
                  </a:cubicBezTo>
                  <a:lnTo>
                    <a:pt x="0" y="1944"/>
                  </a:lnTo>
                  <a:cubicBezTo>
                    <a:pt x="0" y="2051"/>
                    <a:pt x="90" y="2105"/>
                    <a:pt x="179" y="2105"/>
                  </a:cubicBezTo>
                  <a:cubicBezTo>
                    <a:pt x="268" y="2105"/>
                    <a:pt x="358" y="2051"/>
                    <a:pt x="358" y="1944"/>
                  </a:cubicBezTo>
                  <a:lnTo>
                    <a:pt x="358" y="1158"/>
                  </a:lnTo>
                  <a:cubicBezTo>
                    <a:pt x="381" y="1182"/>
                    <a:pt x="417" y="1206"/>
                    <a:pt x="453" y="1206"/>
                  </a:cubicBezTo>
                  <a:lnTo>
                    <a:pt x="1751" y="1206"/>
                  </a:lnTo>
                  <a:lnTo>
                    <a:pt x="1751" y="1932"/>
                  </a:lnTo>
                  <a:cubicBezTo>
                    <a:pt x="1751" y="2045"/>
                    <a:pt x="1840" y="2102"/>
                    <a:pt x="1929" y="2102"/>
                  </a:cubicBezTo>
                  <a:cubicBezTo>
                    <a:pt x="2018" y="2102"/>
                    <a:pt x="2108" y="2045"/>
                    <a:pt x="2108" y="1932"/>
                  </a:cubicBezTo>
                  <a:lnTo>
                    <a:pt x="2108" y="1194"/>
                  </a:lnTo>
                  <a:cubicBezTo>
                    <a:pt x="2239" y="1122"/>
                    <a:pt x="2239" y="896"/>
                    <a:pt x="2108" y="848"/>
                  </a:cubicBezTo>
                  <a:lnTo>
                    <a:pt x="2108" y="170"/>
                  </a:lnTo>
                  <a:cubicBezTo>
                    <a:pt x="2108" y="57"/>
                    <a:pt x="2018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43;p24"/>
            <p:cNvSpPr/>
            <p:nvPr/>
          </p:nvSpPr>
          <p:spPr>
            <a:xfrm>
              <a:off x="3805526" y="3456693"/>
              <a:ext cx="46991" cy="51049"/>
            </a:xfrm>
            <a:custGeom>
              <a:avLst/>
              <a:gdLst/>
              <a:ahLst/>
              <a:cxnLst/>
              <a:rect l="l" t="t" r="r" b="b"/>
              <a:pathLst>
                <a:path w="1894" h="2046" extrusionOk="0">
                  <a:moveTo>
                    <a:pt x="179" y="0"/>
                  </a:moveTo>
                  <a:cubicBezTo>
                    <a:pt x="90" y="0"/>
                    <a:pt x="1" y="57"/>
                    <a:pt x="1" y="170"/>
                  </a:cubicBezTo>
                  <a:lnTo>
                    <a:pt x="1" y="1884"/>
                  </a:lnTo>
                  <a:cubicBezTo>
                    <a:pt x="1" y="1991"/>
                    <a:pt x="90" y="2045"/>
                    <a:pt x="179" y="2045"/>
                  </a:cubicBezTo>
                  <a:cubicBezTo>
                    <a:pt x="269" y="2045"/>
                    <a:pt x="358" y="1991"/>
                    <a:pt x="358" y="1884"/>
                  </a:cubicBezTo>
                  <a:lnTo>
                    <a:pt x="358" y="1075"/>
                  </a:lnTo>
                  <a:cubicBezTo>
                    <a:pt x="382" y="1075"/>
                    <a:pt x="394" y="1087"/>
                    <a:pt x="406" y="1087"/>
                  </a:cubicBezTo>
                  <a:lnTo>
                    <a:pt x="1537" y="1087"/>
                  </a:lnTo>
                  <a:lnTo>
                    <a:pt x="1537" y="1765"/>
                  </a:lnTo>
                  <a:cubicBezTo>
                    <a:pt x="1537" y="1872"/>
                    <a:pt x="1626" y="1926"/>
                    <a:pt x="1715" y="1926"/>
                  </a:cubicBezTo>
                  <a:cubicBezTo>
                    <a:pt x="1805" y="1926"/>
                    <a:pt x="1894" y="1872"/>
                    <a:pt x="1894" y="1765"/>
                  </a:cubicBezTo>
                  <a:lnTo>
                    <a:pt x="1894" y="229"/>
                  </a:lnTo>
                  <a:cubicBezTo>
                    <a:pt x="1894" y="109"/>
                    <a:pt x="1802" y="49"/>
                    <a:pt x="1712" y="49"/>
                  </a:cubicBezTo>
                  <a:cubicBezTo>
                    <a:pt x="1624" y="49"/>
                    <a:pt x="1537" y="106"/>
                    <a:pt x="1537" y="217"/>
                  </a:cubicBezTo>
                  <a:lnTo>
                    <a:pt x="1537" y="718"/>
                  </a:lnTo>
                  <a:lnTo>
                    <a:pt x="406" y="718"/>
                  </a:lnTo>
                  <a:cubicBezTo>
                    <a:pt x="394" y="718"/>
                    <a:pt x="382" y="718"/>
                    <a:pt x="358" y="729"/>
                  </a:cubicBezTo>
                  <a:lnTo>
                    <a:pt x="358" y="170"/>
                  </a:lnTo>
                  <a:cubicBezTo>
                    <a:pt x="358" y="57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44;p24"/>
            <p:cNvSpPr/>
            <p:nvPr/>
          </p:nvSpPr>
          <p:spPr>
            <a:xfrm>
              <a:off x="3880849" y="3479560"/>
              <a:ext cx="999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45;p24"/>
            <p:cNvSpPr/>
            <p:nvPr/>
          </p:nvSpPr>
          <p:spPr>
            <a:xfrm>
              <a:off x="3872095" y="3468074"/>
              <a:ext cx="31994" cy="44042"/>
            </a:xfrm>
            <a:custGeom>
              <a:avLst/>
              <a:gdLst/>
              <a:ahLst/>
              <a:cxnLst/>
              <a:rect l="l" t="t" r="r" b="b"/>
              <a:pathLst>
                <a:path w="1263" h="1748" extrusionOk="0">
                  <a:moveTo>
                    <a:pt x="369" y="378"/>
                  </a:moveTo>
                  <a:cubicBezTo>
                    <a:pt x="361" y="378"/>
                    <a:pt x="359" y="383"/>
                    <a:pt x="361" y="383"/>
                  </a:cubicBezTo>
                  <a:cubicBezTo>
                    <a:pt x="363" y="383"/>
                    <a:pt x="365" y="382"/>
                    <a:pt x="369" y="378"/>
                  </a:cubicBezTo>
                  <a:close/>
                  <a:moveTo>
                    <a:pt x="366" y="0"/>
                  </a:moveTo>
                  <a:cubicBezTo>
                    <a:pt x="202" y="0"/>
                    <a:pt x="43" y="86"/>
                    <a:pt x="12" y="259"/>
                  </a:cubicBezTo>
                  <a:cubicBezTo>
                    <a:pt x="0" y="354"/>
                    <a:pt x="48" y="449"/>
                    <a:pt x="131" y="485"/>
                  </a:cubicBezTo>
                  <a:cubicBezTo>
                    <a:pt x="144" y="488"/>
                    <a:pt x="157" y="490"/>
                    <a:pt x="170" y="490"/>
                  </a:cubicBezTo>
                  <a:cubicBezTo>
                    <a:pt x="245" y="490"/>
                    <a:pt x="327" y="436"/>
                    <a:pt x="358" y="366"/>
                  </a:cubicBezTo>
                  <a:lnTo>
                    <a:pt x="393" y="366"/>
                  </a:lnTo>
                  <a:cubicBezTo>
                    <a:pt x="393" y="366"/>
                    <a:pt x="405" y="378"/>
                    <a:pt x="393" y="378"/>
                  </a:cubicBezTo>
                  <a:lnTo>
                    <a:pt x="405" y="389"/>
                  </a:lnTo>
                  <a:lnTo>
                    <a:pt x="405" y="413"/>
                  </a:lnTo>
                  <a:cubicBezTo>
                    <a:pt x="405" y="425"/>
                    <a:pt x="417" y="437"/>
                    <a:pt x="417" y="449"/>
                  </a:cubicBezTo>
                  <a:lnTo>
                    <a:pt x="417" y="473"/>
                  </a:lnTo>
                  <a:lnTo>
                    <a:pt x="417" y="509"/>
                  </a:lnTo>
                  <a:lnTo>
                    <a:pt x="417" y="616"/>
                  </a:lnTo>
                  <a:cubicBezTo>
                    <a:pt x="393" y="890"/>
                    <a:pt x="286" y="1163"/>
                    <a:pt x="131" y="1390"/>
                  </a:cubicBezTo>
                  <a:cubicBezTo>
                    <a:pt x="60" y="1509"/>
                    <a:pt x="167" y="1640"/>
                    <a:pt x="286" y="1663"/>
                  </a:cubicBezTo>
                  <a:cubicBezTo>
                    <a:pt x="548" y="1687"/>
                    <a:pt x="810" y="1723"/>
                    <a:pt x="1072" y="1747"/>
                  </a:cubicBezTo>
                  <a:cubicBezTo>
                    <a:pt x="1077" y="1747"/>
                    <a:pt x="1083" y="1748"/>
                    <a:pt x="1088" y="1748"/>
                  </a:cubicBezTo>
                  <a:cubicBezTo>
                    <a:pt x="1176" y="1748"/>
                    <a:pt x="1250" y="1658"/>
                    <a:pt x="1250" y="1568"/>
                  </a:cubicBezTo>
                  <a:cubicBezTo>
                    <a:pt x="1262" y="1485"/>
                    <a:pt x="1191" y="1425"/>
                    <a:pt x="1084" y="1401"/>
                  </a:cubicBezTo>
                  <a:cubicBezTo>
                    <a:pt x="929" y="1390"/>
                    <a:pt x="750" y="1378"/>
                    <a:pt x="584" y="1342"/>
                  </a:cubicBezTo>
                  <a:cubicBezTo>
                    <a:pt x="631" y="1247"/>
                    <a:pt x="667" y="1140"/>
                    <a:pt x="703" y="1021"/>
                  </a:cubicBezTo>
                  <a:cubicBezTo>
                    <a:pt x="762" y="842"/>
                    <a:pt x="810" y="628"/>
                    <a:pt x="774" y="437"/>
                  </a:cubicBezTo>
                  <a:cubicBezTo>
                    <a:pt x="762" y="247"/>
                    <a:pt x="655" y="56"/>
                    <a:pt x="453" y="8"/>
                  </a:cubicBezTo>
                  <a:cubicBezTo>
                    <a:pt x="424" y="3"/>
                    <a:pt x="395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46;p24"/>
            <p:cNvSpPr/>
            <p:nvPr/>
          </p:nvSpPr>
          <p:spPr>
            <a:xfrm>
              <a:off x="3880849" y="3479560"/>
              <a:ext cx="999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47;p24"/>
            <p:cNvSpPr/>
            <p:nvPr/>
          </p:nvSpPr>
          <p:spPr>
            <a:xfrm>
              <a:off x="3679369" y="3160601"/>
              <a:ext cx="53989" cy="68065"/>
            </a:xfrm>
            <a:custGeom>
              <a:avLst/>
              <a:gdLst/>
              <a:ahLst/>
              <a:cxnLst/>
              <a:rect l="l" t="t" r="r" b="b"/>
              <a:pathLst>
                <a:path w="2168" h="2726" extrusionOk="0">
                  <a:moveTo>
                    <a:pt x="1951" y="0"/>
                  </a:moveTo>
                  <a:cubicBezTo>
                    <a:pt x="1880" y="0"/>
                    <a:pt x="1811" y="39"/>
                    <a:pt x="1787" y="129"/>
                  </a:cubicBezTo>
                  <a:cubicBezTo>
                    <a:pt x="1668" y="594"/>
                    <a:pt x="1608" y="1070"/>
                    <a:pt x="1561" y="1558"/>
                  </a:cubicBezTo>
                  <a:cubicBezTo>
                    <a:pt x="1370" y="1070"/>
                    <a:pt x="1132" y="594"/>
                    <a:pt x="834" y="141"/>
                  </a:cubicBezTo>
                  <a:cubicBezTo>
                    <a:pt x="794" y="86"/>
                    <a:pt x="736" y="60"/>
                    <a:pt x="679" y="60"/>
                  </a:cubicBezTo>
                  <a:cubicBezTo>
                    <a:pt x="603" y="60"/>
                    <a:pt x="528" y="107"/>
                    <a:pt x="501" y="189"/>
                  </a:cubicBezTo>
                  <a:cubicBezTo>
                    <a:pt x="251" y="963"/>
                    <a:pt x="72" y="1749"/>
                    <a:pt x="1" y="2570"/>
                  </a:cubicBezTo>
                  <a:cubicBezTo>
                    <a:pt x="1" y="2630"/>
                    <a:pt x="108" y="2725"/>
                    <a:pt x="191" y="2725"/>
                  </a:cubicBezTo>
                  <a:cubicBezTo>
                    <a:pt x="299" y="2725"/>
                    <a:pt x="358" y="2630"/>
                    <a:pt x="370" y="2546"/>
                  </a:cubicBezTo>
                  <a:cubicBezTo>
                    <a:pt x="430" y="1904"/>
                    <a:pt x="560" y="1261"/>
                    <a:pt x="739" y="653"/>
                  </a:cubicBezTo>
                  <a:cubicBezTo>
                    <a:pt x="1072" y="1213"/>
                    <a:pt x="1322" y="1820"/>
                    <a:pt x="1501" y="2463"/>
                  </a:cubicBezTo>
                  <a:cubicBezTo>
                    <a:pt x="1528" y="2550"/>
                    <a:pt x="1602" y="2589"/>
                    <a:pt x="1674" y="2589"/>
                  </a:cubicBezTo>
                  <a:cubicBezTo>
                    <a:pt x="1761" y="2589"/>
                    <a:pt x="1846" y="2531"/>
                    <a:pt x="1846" y="2427"/>
                  </a:cubicBezTo>
                  <a:cubicBezTo>
                    <a:pt x="1906" y="1677"/>
                    <a:pt x="1954" y="951"/>
                    <a:pt x="2132" y="225"/>
                  </a:cubicBezTo>
                  <a:cubicBezTo>
                    <a:pt x="2168" y="89"/>
                    <a:pt x="2057" y="0"/>
                    <a:pt x="1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48;p24"/>
            <p:cNvSpPr/>
            <p:nvPr/>
          </p:nvSpPr>
          <p:spPr>
            <a:xfrm>
              <a:off x="3745134" y="3178627"/>
              <a:ext cx="30994" cy="42040"/>
            </a:xfrm>
            <a:custGeom>
              <a:avLst/>
              <a:gdLst/>
              <a:ahLst/>
              <a:cxnLst/>
              <a:rect l="l" t="t" r="r" b="b"/>
              <a:pathLst>
                <a:path w="1239" h="1662" extrusionOk="0">
                  <a:moveTo>
                    <a:pt x="607" y="357"/>
                  </a:moveTo>
                  <a:lnTo>
                    <a:pt x="619" y="381"/>
                  </a:lnTo>
                  <a:lnTo>
                    <a:pt x="667" y="416"/>
                  </a:lnTo>
                  <a:cubicBezTo>
                    <a:pt x="667" y="440"/>
                    <a:pt x="679" y="440"/>
                    <a:pt x="679" y="452"/>
                  </a:cubicBezTo>
                  <a:lnTo>
                    <a:pt x="703" y="464"/>
                  </a:lnTo>
                  <a:cubicBezTo>
                    <a:pt x="727" y="500"/>
                    <a:pt x="738" y="523"/>
                    <a:pt x="762" y="571"/>
                  </a:cubicBezTo>
                  <a:cubicBezTo>
                    <a:pt x="762" y="571"/>
                    <a:pt x="774" y="607"/>
                    <a:pt x="774" y="619"/>
                  </a:cubicBezTo>
                  <a:cubicBezTo>
                    <a:pt x="786" y="631"/>
                    <a:pt x="786" y="654"/>
                    <a:pt x="786" y="678"/>
                  </a:cubicBezTo>
                  <a:cubicBezTo>
                    <a:pt x="798" y="714"/>
                    <a:pt x="798" y="750"/>
                    <a:pt x="822" y="797"/>
                  </a:cubicBezTo>
                  <a:lnTo>
                    <a:pt x="822" y="821"/>
                  </a:lnTo>
                  <a:lnTo>
                    <a:pt x="822" y="904"/>
                  </a:lnTo>
                  <a:lnTo>
                    <a:pt x="822" y="928"/>
                  </a:lnTo>
                  <a:lnTo>
                    <a:pt x="822" y="940"/>
                  </a:lnTo>
                  <a:lnTo>
                    <a:pt x="822" y="964"/>
                  </a:lnTo>
                  <a:lnTo>
                    <a:pt x="822" y="988"/>
                  </a:lnTo>
                  <a:cubicBezTo>
                    <a:pt x="822" y="1000"/>
                    <a:pt x="798" y="1035"/>
                    <a:pt x="798" y="1047"/>
                  </a:cubicBezTo>
                  <a:cubicBezTo>
                    <a:pt x="798" y="1056"/>
                    <a:pt x="785" y="1091"/>
                    <a:pt x="783" y="1099"/>
                  </a:cubicBezTo>
                  <a:lnTo>
                    <a:pt x="783" y="1099"/>
                  </a:lnTo>
                  <a:cubicBezTo>
                    <a:pt x="774" y="1113"/>
                    <a:pt x="773" y="1144"/>
                    <a:pt x="762" y="1155"/>
                  </a:cubicBezTo>
                  <a:cubicBezTo>
                    <a:pt x="762" y="1155"/>
                    <a:pt x="738" y="1178"/>
                    <a:pt x="727" y="1178"/>
                  </a:cubicBezTo>
                  <a:cubicBezTo>
                    <a:pt x="715" y="1202"/>
                    <a:pt x="703" y="1214"/>
                    <a:pt x="703" y="1226"/>
                  </a:cubicBezTo>
                  <a:cubicBezTo>
                    <a:pt x="679" y="1226"/>
                    <a:pt x="679" y="1238"/>
                    <a:pt x="667" y="1238"/>
                  </a:cubicBezTo>
                  <a:lnTo>
                    <a:pt x="655" y="1238"/>
                  </a:lnTo>
                  <a:cubicBezTo>
                    <a:pt x="631" y="1262"/>
                    <a:pt x="619" y="1274"/>
                    <a:pt x="596" y="1274"/>
                  </a:cubicBezTo>
                  <a:cubicBezTo>
                    <a:pt x="572" y="1274"/>
                    <a:pt x="572" y="1285"/>
                    <a:pt x="560" y="1285"/>
                  </a:cubicBezTo>
                  <a:cubicBezTo>
                    <a:pt x="548" y="1285"/>
                    <a:pt x="524" y="1297"/>
                    <a:pt x="500" y="1297"/>
                  </a:cubicBezTo>
                  <a:lnTo>
                    <a:pt x="393" y="1297"/>
                  </a:lnTo>
                  <a:lnTo>
                    <a:pt x="381" y="1285"/>
                  </a:lnTo>
                  <a:cubicBezTo>
                    <a:pt x="369" y="1274"/>
                    <a:pt x="369" y="1274"/>
                    <a:pt x="357" y="1238"/>
                  </a:cubicBezTo>
                  <a:cubicBezTo>
                    <a:pt x="334" y="1214"/>
                    <a:pt x="322" y="1166"/>
                    <a:pt x="322" y="1107"/>
                  </a:cubicBezTo>
                  <a:lnTo>
                    <a:pt x="322" y="1095"/>
                  </a:lnTo>
                  <a:lnTo>
                    <a:pt x="322" y="1047"/>
                  </a:lnTo>
                  <a:lnTo>
                    <a:pt x="322" y="964"/>
                  </a:lnTo>
                  <a:cubicBezTo>
                    <a:pt x="369" y="750"/>
                    <a:pt x="465" y="523"/>
                    <a:pt x="596" y="357"/>
                  </a:cubicBezTo>
                  <a:close/>
                  <a:moveTo>
                    <a:pt x="659" y="1"/>
                  </a:moveTo>
                  <a:cubicBezTo>
                    <a:pt x="604" y="1"/>
                    <a:pt x="548" y="27"/>
                    <a:pt x="524" y="59"/>
                  </a:cubicBezTo>
                  <a:cubicBezTo>
                    <a:pt x="510" y="56"/>
                    <a:pt x="496" y="55"/>
                    <a:pt x="482" y="55"/>
                  </a:cubicBezTo>
                  <a:cubicBezTo>
                    <a:pt x="437" y="55"/>
                    <a:pt x="394" y="70"/>
                    <a:pt x="357" y="107"/>
                  </a:cubicBezTo>
                  <a:cubicBezTo>
                    <a:pt x="167" y="333"/>
                    <a:pt x="48" y="619"/>
                    <a:pt x="24" y="916"/>
                  </a:cubicBezTo>
                  <a:cubicBezTo>
                    <a:pt x="0" y="1202"/>
                    <a:pt x="60" y="1547"/>
                    <a:pt x="369" y="1643"/>
                  </a:cubicBezTo>
                  <a:cubicBezTo>
                    <a:pt x="414" y="1655"/>
                    <a:pt x="459" y="1661"/>
                    <a:pt x="505" y="1661"/>
                  </a:cubicBezTo>
                  <a:cubicBezTo>
                    <a:pt x="717" y="1661"/>
                    <a:pt x="933" y="1533"/>
                    <a:pt x="1060" y="1357"/>
                  </a:cubicBezTo>
                  <a:cubicBezTo>
                    <a:pt x="1203" y="1166"/>
                    <a:pt x="1239" y="904"/>
                    <a:pt x="1191" y="654"/>
                  </a:cubicBezTo>
                  <a:cubicBezTo>
                    <a:pt x="1143" y="393"/>
                    <a:pt x="965" y="154"/>
                    <a:pt x="738" y="23"/>
                  </a:cubicBezTo>
                  <a:cubicBezTo>
                    <a:pt x="715" y="8"/>
                    <a:pt x="687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49;p24"/>
            <p:cNvSpPr/>
            <p:nvPr/>
          </p:nvSpPr>
          <p:spPr>
            <a:xfrm>
              <a:off x="3779887" y="3145725"/>
              <a:ext cx="21996" cy="35033"/>
            </a:xfrm>
            <a:custGeom>
              <a:avLst/>
              <a:gdLst/>
              <a:ahLst/>
              <a:cxnLst/>
              <a:rect l="l" t="t" r="r" b="b"/>
              <a:pathLst>
                <a:path w="882" h="1413" extrusionOk="0">
                  <a:moveTo>
                    <a:pt x="270" y="0"/>
                  </a:moveTo>
                  <a:cubicBezTo>
                    <a:pt x="221" y="0"/>
                    <a:pt x="170" y="14"/>
                    <a:pt x="120" y="44"/>
                  </a:cubicBezTo>
                  <a:cubicBezTo>
                    <a:pt x="36" y="79"/>
                    <a:pt x="0" y="199"/>
                    <a:pt x="60" y="282"/>
                  </a:cubicBezTo>
                  <a:cubicBezTo>
                    <a:pt x="87" y="335"/>
                    <a:pt x="140" y="362"/>
                    <a:pt x="201" y="362"/>
                  </a:cubicBezTo>
                  <a:cubicBezTo>
                    <a:pt x="221" y="362"/>
                    <a:pt x="242" y="359"/>
                    <a:pt x="262" y="353"/>
                  </a:cubicBezTo>
                  <a:lnTo>
                    <a:pt x="262" y="365"/>
                  </a:lnTo>
                  <a:lnTo>
                    <a:pt x="262" y="401"/>
                  </a:lnTo>
                  <a:cubicBezTo>
                    <a:pt x="262" y="399"/>
                    <a:pt x="262" y="398"/>
                    <a:pt x="261" y="398"/>
                  </a:cubicBezTo>
                  <a:cubicBezTo>
                    <a:pt x="258" y="398"/>
                    <a:pt x="251" y="415"/>
                    <a:pt x="251" y="425"/>
                  </a:cubicBezTo>
                  <a:cubicBezTo>
                    <a:pt x="227" y="484"/>
                    <a:pt x="179" y="544"/>
                    <a:pt x="143" y="615"/>
                  </a:cubicBezTo>
                  <a:cubicBezTo>
                    <a:pt x="108" y="710"/>
                    <a:pt x="72" y="794"/>
                    <a:pt x="72" y="889"/>
                  </a:cubicBezTo>
                  <a:cubicBezTo>
                    <a:pt x="60" y="1068"/>
                    <a:pt x="143" y="1258"/>
                    <a:pt x="298" y="1353"/>
                  </a:cubicBezTo>
                  <a:cubicBezTo>
                    <a:pt x="368" y="1393"/>
                    <a:pt x="441" y="1412"/>
                    <a:pt x="514" y="1412"/>
                  </a:cubicBezTo>
                  <a:cubicBezTo>
                    <a:pt x="616" y="1412"/>
                    <a:pt x="715" y="1375"/>
                    <a:pt x="798" y="1306"/>
                  </a:cubicBezTo>
                  <a:cubicBezTo>
                    <a:pt x="882" y="1246"/>
                    <a:pt x="882" y="1115"/>
                    <a:pt x="798" y="1056"/>
                  </a:cubicBezTo>
                  <a:cubicBezTo>
                    <a:pt x="765" y="1018"/>
                    <a:pt x="725" y="1002"/>
                    <a:pt x="684" y="1002"/>
                  </a:cubicBezTo>
                  <a:cubicBezTo>
                    <a:pt x="636" y="1002"/>
                    <a:pt x="587" y="1024"/>
                    <a:pt x="548" y="1056"/>
                  </a:cubicBezTo>
                  <a:lnTo>
                    <a:pt x="489" y="1056"/>
                  </a:lnTo>
                  <a:cubicBezTo>
                    <a:pt x="477" y="1056"/>
                    <a:pt x="477" y="1032"/>
                    <a:pt x="477" y="1032"/>
                  </a:cubicBezTo>
                  <a:lnTo>
                    <a:pt x="453" y="1020"/>
                  </a:lnTo>
                  <a:cubicBezTo>
                    <a:pt x="453" y="1008"/>
                    <a:pt x="441" y="1008"/>
                    <a:pt x="441" y="996"/>
                  </a:cubicBezTo>
                  <a:cubicBezTo>
                    <a:pt x="441" y="972"/>
                    <a:pt x="441" y="972"/>
                    <a:pt x="429" y="961"/>
                  </a:cubicBezTo>
                  <a:lnTo>
                    <a:pt x="429" y="949"/>
                  </a:lnTo>
                  <a:lnTo>
                    <a:pt x="429" y="901"/>
                  </a:lnTo>
                  <a:lnTo>
                    <a:pt x="429" y="889"/>
                  </a:lnTo>
                  <a:cubicBezTo>
                    <a:pt x="429" y="877"/>
                    <a:pt x="429" y="853"/>
                    <a:pt x="441" y="841"/>
                  </a:cubicBezTo>
                  <a:cubicBezTo>
                    <a:pt x="441" y="841"/>
                    <a:pt x="441" y="830"/>
                    <a:pt x="453" y="818"/>
                  </a:cubicBezTo>
                  <a:cubicBezTo>
                    <a:pt x="477" y="782"/>
                    <a:pt x="489" y="758"/>
                    <a:pt x="501" y="710"/>
                  </a:cubicBezTo>
                  <a:cubicBezTo>
                    <a:pt x="596" y="544"/>
                    <a:pt x="667" y="377"/>
                    <a:pt x="572" y="199"/>
                  </a:cubicBezTo>
                  <a:cubicBezTo>
                    <a:pt x="512" y="87"/>
                    <a:pt x="39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50;p24"/>
            <p:cNvSpPr/>
            <p:nvPr/>
          </p:nvSpPr>
          <p:spPr>
            <a:xfrm>
              <a:off x="3794100" y="317401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651;p24"/>
            <p:cNvSpPr/>
            <p:nvPr/>
          </p:nvSpPr>
          <p:spPr>
            <a:xfrm>
              <a:off x="3828874" y="3170097"/>
              <a:ext cx="39992" cy="45042"/>
            </a:xfrm>
            <a:custGeom>
              <a:avLst/>
              <a:gdLst/>
              <a:ahLst/>
              <a:cxnLst/>
              <a:rect l="l" t="t" r="r" b="b"/>
              <a:pathLst>
                <a:path w="1608" h="1804" extrusionOk="0">
                  <a:moveTo>
                    <a:pt x="650" y="1"/>
                  </a:moveTo>
                  <a:cubicBezTo>
                    <a:pt x="564" y="1"/>
                    <a:pt x="482" y="57"/>
                    <a:pt x="488" y="167"/>
                  </a:cubicBezTo>
                  <a:cubicBezTo>
                    <a:pt x="488" y="370"/>
                    <a:pt x="476" y="548"/>
                    <a:pt x="464" y="739"/>
                  </a:cubicBezTo>
                  <a:cubicBezTo>
                    <a:pt x="381" y="727"/>
                    <a:pt x="321" y="703"/>
                    <a:pt x="250" y="691"/>
                  </a:cubicBezTo>
                  <a:cubicBezTo>
                    <a:pt x="242" y="690"/>
                    <a:pt x="233" y="690"/>
                    <a:pt x="224" y="690"/>
                  </a:cubicBezTo>
                  <a:cubicBezTo>
                    <a:pt x="146" y="690"/>
                    <a:pt x="56" y="736"/>
                    <a:pt x="24" y="810"/>
                  </a:cubicBezTo>
                  <a:cubicBezTo>
                    <a:pt x="0" y="906"/>
                    <a:pt x="60" y="1001"/>
                    <a:pt x="143" y="1037"/>
                  </a:cubicBezTo>
                  <a:cubicBezTo>
                    <a:pt x="214" y="1049"/>
                    <a:pt x="310" y="1060"/>
                    <a:pt x="381" y="1084"/>
                  </a:cubicBezTo>
                  <a:cubicBezTo>
                    <a:pt x="357" y="1239"/>
                    <a:pt x="310" y="1406"/>
                    <a:pt x="250" y="1572"/>
                  </a:cubicBezTo>
                  <a:cubicBezTo>
                    <a:pt x="214" y="1656"/>
                    <a:pt x="286" y="1763"/>
                    <a:pt x="369" y="1799"/>
                  </a:cubicBezTo>
                  <a:cubicBezTo>
                    <a:pt x="385" y="1802"/>
                    <a:pt x="401" y="1804"/>
                    <a:pt x="416" y="1804"/>
                  </a:cubicBezTo>
                  <a:cubicBezTo>
                    <a:pt x="500" y="1804"/>
                    <a:pt x="565" y="1750"/>
                    <a:pt x="595" y="1680"/>
                  </a:cubicBezTo>
                  <a:cubicBezTo>
                    <a:pt x="655" y="1513"/>
                    <a:pt x="702" y="1334"/>
                    <a:pt x="726" y="1168"/>
                  </a:cubicBezTo>
                  <a:cubicBezTo>
                    <a:pt x="929" y="1215"/>
                    <a:pt x="1143" y="1239"/>
                    <a:pt x="1357" y="1287"/>
                  </a:cubicBezTo>
                  <a:cubicBezTo>
                    <a:pt x="1368" y="1288"/>
                    <a:pt x="1378" y="1289"/>
                    <a:pt x="1389" y="1289"/>
                  </a:cubicBezTo>
                  <a:cubicBezTo>
                    <a:pt x="1466" y="1289"/>
                    <a:pt x="1551" y="1251"/>
                    <a:pt x="1572" y="1168"/>
                  </a:cubicBezTo>
                  <a:cubicBezTo>
                    <a:pt x="1607" y="1084"/>
                    <a:pt x="1548" y="977"/>
                    <a:pt x="1453" y="941"/>
                  </a:cubicBezTo>
                  <a:cubicBezTo>
                    <a:pt x="1238" y="906"/>
                    <a:pt x="1024" y="858"/>
                    <a:pt x="798" y="822"/>
                  </a:cubicBezTo>
                  <a:cubicBezTo>
                    <a:pt x="833" y="620"/>
                    <a:pt x="845" y="418"/>
                    <a:pt x="833" y="191"/>
                  </a:cubicBezTo>
                  <a:cubicBezTo>
                    <a:pt x="833" y="63"/>
                    <a:pt x="740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652;p24"/>
            <p:cNvSpPr/>
            <p:nvPr/>
          </p:nvSpPr>
          <p:spPr>
            <a:xfrm>
              <a:off x="3898015" y="3145756"/>
              <a:ext cx="56989" cy="68065"/>
            </a:xfrm>
            <a:custGeom>
              <a:avLst/>
              <a:gdLst/>
              <a:ahLst/>
              <a:cxnLst/>
              <a:rect l="l" t="t" r="r" b="b"/>
              <a:pathLst>
                <a:path w="2299" h="2724" extrusionOk="0">
                  <a:moveTo>
                    <a:pt x="243" y="0"/>
                  </a:moveTo>
                  <a:cubicBezTo>
                    <a:pt x="155" y="0"/>
                    <a:pt x="72" y="57"/>
                    <a:pt x="84" y="170"/>
                  </a:cubicBezTo>
                  <a:cubicBezTo>
                    <a:pt x="131" y="944"/>
                    <a:pt x="119" y="1718"/>
                    <a:pt x="24" y="2492"/>
                  </a:cubicBezTo>
                  <a:cubicBezTo>
                    <a:pt x="0" y="2575"/>
                    <a:pt x="48" y="2682"/>
                    <a:pt x="131" y="2718"/>
                  </a:cubicBezTo>
                  <a:cubicBezTo>
                    <a:pt x="146" y="2721"/>
                    <a:pt x="161" y="2723"/>
                    <a:pt x="176" y="2723"/>
                  </a:cubicBezTo>
                  <a:cubicBezTo>
                    <a:pt x="260" y="2723"/>
                    <a:pt x="347" y="2669"/>
                    <a:pt x="357" y="2599"/>
                  </a:cubicBezTo>
                  <a:cubicBezTo>
                    <a:pt x="417" y="2158"/>
                    <a:pt x="453" y="1718"/>
                    <a:pt x="465" y="1265"/>
                  </a:cubicBezTo>
                  <a:lnTo>
                    <a:pt x="1941" y="1265"/>
                  </a:lnTo>
                  <a:lnTo>
                    <a:pt x="1941" y="2480"/>
                  </a:lnTo>
                  <a:cubicBezTo>
                    <a:pt x="1941" y="2600"/>
                    <a:pt x="2033" y="2660"/>
                    <a:pt x="2123" y="2660"/>
                  </a:cubicBezTo>
                  <a:cubicBezTo>
                    <a:pt x="2211" y="2660"/>
                    <a:pt x="2298" y="2603"/>
                    <a:pt x="2298" y="2492"/>
                  </a:cubicBezTo>
                  <a:lnTo>
                    <a:pt x="2298" y="182"/>
                  </a:lnTo>
                  <a:cubicBezTo>
                    <a:pt x="2298" y="69"/>
                    <a:pt x="2209" y="12"/>
                    <a:pt x="2120" y="12"/>
                  </a:cubicBezTo>
                  <a:cubicBezTo>
                    <a:pt x="2030" y="12"/>
                    <a:pt x="1941" y="69"/>
                    <a:pt x="1941" y="182"/>
                  </a:cubicBezTo>
                  <a:lnTo>
                    <a:pt x="1941" y="932"/>
                  </a:lnTo>
                  <a:lnTo>
                    <a:pt x="465" y="932"/>
                  </a:lnTo>
                  <a:cubicBezTo>
                    <a:pt x="465" y="670"/>
                    <a:pt x="453" y="420"/>
                    <a:pt x="429" y="170"/>
                  </a:cubicBezTo>
                  <a:cubicBezTo>
                    <a:pt x="423" y="57"/>
                    <a:pt x="331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53;p24"/>
            <p:cNvSpPr/>
            <p:nvPr/>
          </p:nvSpPr>
          <p:spPr>
            <a:xfrm>
              <a:off x="3964449" y="3182935"/>
              <a:ext cx="34993" cy="40038"/>
            </a:xfrm>
            <a:custGeom>
              <a:avLst/>
              <a:gdLst/>
              <a:ahLst/>
              <a:cxnLst/>
              <a:rect l="l" t="t" r="r" b="b"/>
              <a:pathLst>
                <a:path w="1370" h="1609" extrusionOk="0">
                  <a:moveTo>
                    <a:pt x="617" y="1"/>
                  </a:moveTo>
                  <a:cubicBezTo>
                    <a:pt x="567" y="1"/>
                    <a:pt x="515" y="7"/>
                    <a:pt x="465" y="11"/>
                  </a:cubicBezTo>
                  <a:cubicBezTo>
                    <a:pt x="358" y="23"/>
                    <a:pt x="239" y="35"/>
                    <a:pt x="144" y="59"/>
                  </a:cubicBezTo>
                  <a:cubicBezTo>
                    <a:pt x="48" y="71"/>
                    <a:pt x="1" y="190"/>
                    <a:pt x="25" y="273"/>
                  </a:cubicBezTo>
                  <a:cubicBezTo>
                    <a:pt x="44" y="360"/>
                    <a:pt x="109" y="400"/>
                    <a:pt x="183" y="400"/>
                  </a:cubicBezTo>
                  <a:cubicBezTo>
                    <a:pt x="201" y="400"/>
                    <a:pt x="220" y="397"/>
                    <a:pt x="239" y="392"/>
                  </a:cubicBezTo>
                  <a:lnTo>
                    <a:pt x="513" y="357"/>
                  </a:lnTo>
                  <a:lnTo>
                    <a:pt x="513" y="357"/>
                  </a:lnTo>
                  <a:cubicBezTo>
                    <a:pt x="453" y="535"/>
                    <a:pt x="382" y="714"/>
                    <a:pt x="286" y="893"/>
                  </a:cubicBezTo>
                  <a:cubicBezTo>
                    <a:pt x="239" y="1012"/>
                    <a:pt x="203" y="1131"/>
                    <a:pt x="263" y="1250"/>
                  </a:cubicBezTo>
                  <a:cubicBezTo>
                    <a:pt x="322" y="1345"/>
                    <a:pt x="417" y="1381"/>
                    <a:pt x="513" y="1428"/>
                  </a:cubicBezTo>
                  <a:cubicBezTo>
                    <a:pt x="703" y="1500"/>
                    <a:pt x="917" y="1559"/>
                    <a:pt x="1120" y="1607"/>
                  </a:cubicBezTo>
                  <a:cubicBezTo>
                    <a:pt x="1130" y="1608"/>
                    <a:pt x="1139" y="1609"/>
                    <a:pt x="1149" y="1609"/>
                  </a:cubicBezTo>
                  <a:cubicBezTo>
                    <a:pt x="1234" y="1609"/>
                    <a:pt x="1314" y="1563"/>
                    <a:pt x="1346" y="1488"/>
                  </a:cubicBezTo>
                  <a:cubicBezTo>
                    <a:pt x="1370" y="1393"/>
                    <a:pt x="1310" y="1274"/>
                    <a:pt x="1227" y="1262"/>
                  </a:cubicBezTo>
                  <a:cubicBezTo>
                    <a:pt x="1014" y="1214"/>
                    <a:pt x="800" y="1167"/>
                    <a:pt x="598" y="1084"/>
                  </a:cubicBezTo>
                  <a:lnTo>
                    <a:pt x="598" y="1084"/>
                  </a:lnTo>
                  <a:cubicBezTo>
                    <a:pt x="604" y="1078"/>
                    <a:pt x="620" y="1045"/>
                    <a:pt x="620" y="1035"/>
                  </a:cubicBezTo>
                  <a:cubicBezTo>
                    <a:pt x="656" y="928"/>
                    <a:pt x="703" y="809"/>
                    <a:pt x="751" y="714"/>
                  </a:cubicBezTo>
                  <a:cubicBezTo>
                    <a:pt x="822" y="535"/>
                    <a:pt x="977" y="262"/>
                    <a:pt x="822" y="83"/>
                  </a:cubicBezTo>
                  <a:cubicBezTo>
                    <a:pt x="771" y="17"/>
                    <a:pt x="697" y="1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54;p24"/>
            <p:cNvSpPr/>
            <p:nvPr/>
          </p:nvSpPr>
          <p:spPr>
            <a:xfrm>
              <a:off x="3248478" y="3315640"/>
              <a:ext cx="276946" cy="60057"/>
            </a:xfrm>
            <a:custGeom>
              <a:avLst/>
              <a:gdLst/>
              <a:ahLst/>
              <a:cxnLst/>
              <a:rect l="l" t="t" r="r" b="b"/>
              <a:pathLst>
                <a:path w="11085" h="2394" extrusionOk="0">
                  <a:moveTo>
                    <a:pt x="9833" y="1"/>
                  </a:moveTo>
                  <a:cubicBezTo>
                    <a:pt x="9702" y="1"/>
                    <a:pt x="9572" y="185"/>
                    <a:pt x="9692" y="304"/>
                  </a:cubicBezTo>
                  <a:cubicBezTo>
                    <a:pt x="9835" y="471"/>
                    <a:pt x="10002" y="626"/>
                    <a:pt x="10168" y="769"/>
                  </a:cubicBezTo>
                  <a:lnTo>
                    <a:pt x="226" y="769"/>
                  </a:lnTo>
                  <a:cubicBezTo>
                    <a:pt x="0" y="769"/>
                    <a:pt x="0" y="1126"/>
                    <a:pt x="226" y="1126"/>
                  </a:cubicBezTo>
                  <a:lnTo>
                    <a:pt x="10597" y="1126"/>
                  </a:lnTo>
                  <a:cubicBezTo>
                    <a:pt x="10609" y="1138"/>
                    <a:pt x="10644" y="1161"/>
                    <a:pt x="10656" y="1173"/>
                  </a:cubicBezTo>
                  <a:cubicBezTo>
                    <a:pt x="10490" y="1495"/>
                    <a:pt x="10335" y="1816"/>
                    <a:pt x="10156" y="2126"/>
                  </a:cubicBezTo>
                  <a:cubicBezTo>
                    <a:pt x="10082" y="2265"/>
                    <a:pt x="10201" y="2394"/>
                    <a:pt x="10321" y="2394"/>
                  </a:cubicBezTo>
                  <a:cubicBezTo>
                    <a:pt x="10375" y="2394"/>
                    <a:pt x="10429" y="2367"/>
                    <a:pt x="10466" y="2304"/>
                  </a:cubicBezTo>
                  <a:cubicBezTo>
                    <a:pt x="10656" y="1947"/>
                    <a:pt x="10847" y="1578"/>
                    <a:pt x="11049" y="1221"/>
                  </a:cubicBezTo>
                  <a:cubicBezTo>
                    <a:pt x="11085" y="1138"/>
                    <a:pt x="11061" y="1054"/>
                    <a:pt x="11002" y="995"/>
                  </a:cubicBezTo>
                  <a:cubicBezTo>
                    <a:pt x="11014" y="888"/>
                    <a:pt x="10966" y="769"/>
                    <a:pt x="10835" y="769"/>
                  </a:cubicBezTo>
                  <a:lnTo>
                    <a:pt x="10716" y="769"/>
                  </a:lnTo>
                  <a:cubicBezTo>
                    <a:pt x="10454" y="542"/>
                    <a:pt x="10180" y="304"/>
                    <a:pt x="9942" y="54"/>
                  </a:cubicBezTo>
                  <a:cubicBezTo>
                    <a:pt x="9910" y="16"/>
                    <a:pt x="9871" y="1"/>
                    <a:pt x="9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55;p24"/>
            <p:cNvSpPr/>
            <p:nvPr/>
          </p:nvSpPr>
          <p:spPr>
            <a:xfrm>
              <a:off x="3680344" y="3312711"/>
              <a:ext cx="230955" cy="43041"/>
            </a:xfrm>
            <a:custGeom>
              <a:avLst/>
              <a:gdLst/>
              <a:ahLst/>
              <a:cxnLst/>
              <a:rect l="l" t="t" r="r" b="b"/>
              <a:pathLst>
                <a:path w="9240" h="1720" extrusionOk="0">
                  <a:moveTo>
                    <a:pt x="8130" y="0"/>
                  </a:moveTo>
                  <a:cubicBezTo>
                    <a:pt x="8065" y="0"/>
                    <a:pt x="8002" y="38"/>
                    <a:pt x="7978" y="87"/>
                  </a:cubicBezTo>
                  <a:cubicBezTo>
                    <a:pt x="7918" y="182"/>
                    <a:pt x="7954" y="277"/>
                    <a:pt x="8037" y="325"/>
                  </a:cubicBezTo>
                  <a:cubicBezTo>
                    <a:pt x="8109" y="384"/>
                    <a:pt x="8192" y="444"/>
                    <a:pt x="8275" y="503"/>
                  </a:cubicBezTo>
                  <a:lnTo>
                    <a:pt x="215" y="503"/>
                  </a:lnTo>
                  <a:cubicBezTo>
                    <a:pt x="1" y="503"/>
                    <a:pt x="1" y="861"/>
                    <a:pt x="215" y="861"/>
                  </a:cubicBezTo>
                  <a:lnTo>
                    <a:pt x="8704" y="861"/>
                  </a:lnTo>
                  <a:cubicBezTo>
                    <a:pt x="8728" y="872"/>
                    <a:pt x="8752" y="908"/>
                    <a:pt x="8775" y="920"/>
                  </a:cubicBezTo>
                  <a:cubicBezTo>
                    <a:pt x="8585" y="1099"/>
                    <a:pt x="8418" y="1265"/>
                    <a:pt x="8240" y="1408"/>
                  </a:cubicBezTo>
                  <a:cubicBezTo>
                    <a:pt x="8168" y="1468"/>
                    <a:pt x="8180" y="1611"/>
                    <a:pt x="8240" y="1670"/>
                  </a:cubicBezTo>
                  <a:cubicBezTo>
                    <a:pt x="8274" y="1704"/>
                    <a:pt x="8316" y="1719"/>
                    <a:pt x="8359" y="1719"/>
                  </a:cubicBezTo>
                  <a:cubicBezTo>
                    <a:pt x="8405" y="1719"/>
                    <a:pt x="8452" y="1701"/>
                    <a:pt x="8490" y="1670"/>
                  </a:cubicBezTo>
                  <a:cubicBezTo>
                    <a:pt x="8716" y="1468"/>
                    <a:pt x="8942" y="1265"/>
                    <a:pt x="9168" y="1075"/>
                  </a:cubicBezTo>
                  <a:cubicBezTo>
                    <a:pt x="9240" y="1015"/>
                    <a:pt x="9228" y="872"/>
                    <a:pt x="9168" y="813"/>
                  </a:cubicBezTo>
                  <a:cubicBezTo>
                    <a:pt x="8871" y="539"/>
                    <a:pt x="8549" y="265"/>
                    <a:pt x="8216" y="27"/>
                  </a:cubicBezTo>
                  <a:cubicBezTo>
                    <a:pt x="8189" y="8"/>
                    <a:pt x="8159" y="0"/>
                    <a:pt x="8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656;p24"/>
            <p:cNvSpPr/>
            <p:nvPr/>
          </p:nvSpPr>
          <p:spPr>
            <a:xfrm>
              <a:off x="3057943" y="3287146"/>
              <a:ext cx="47991" cy="110105"/>
            </a:xfrm>
            <a:custGeom>
              <a:avLst/>
              <a:gdLst/>
              <a:ahLst/>
              <a:cxnLst/>
              <a:rect l="l" t="t" r="r" b="b"/>
              <a:pathLst>
                <a:path w="1906" h="4412" extrusionOk="0">
                  <a:moveTo>
                    <a:pt x="1711" y="0"/>
                  </a:moveTo>
                  <a:cubicBezTo>
                    <a:pt x="1623" y="0"/>
                    <a:pt x="1537" y="57"/>
                    <a:pt x="1537" y="170"/>
                  </a:cubicBezTo>
                  <a:cubicBezTo>
                    <a:pt x="1549" y="1051"/>
                    <a:pt x="1537" y="1908"/>
                    <a:pt x="1525" y="2789"/>
                  </a:cubicBezTo>
                  <a:cubicBezTo>
                    <a:pt x="1203" y="2158"/>
                    <a:pt x="1060" y="1444"/>
                    <a:pt x="537" y="944"/>
                  </a:cubicBezTo>
                  <a:cubicBezTo>
                    <a:pt x="497" y="908"/>
                    <a:pt x="452" y="892"/>
                    <a:pt x="408" y="892"/>
                  </a:cubicBezTo>
                  <a:cubicBezTo>
                    <a:pt x="319" y="892"/>
                    <a:pt x="239" y="959"/>
                    <a:pt x="239" y="1063"/>
                  </a:cubicBezTo>
                  <a:cubicBezTo>
                    <a:pt x="227" y="2122"/>
                    <a:pt x="144" y="3194"/>
                    <a:pt x="13" y="4242"/>
                  </a:cubicBezTo>
                  <a:cubicBezTo>
                    <a:pt x="1" y="4355"/>
                    <a:pt x="84" y="4411"/>
                    <a:pt x="173" y="4411"/>
                  </a:cubicBezTo>
                  <a:cubicBezTo>
                    <a:pt x="263" y="4411"/>
                    <a:pt x="358" y="4355"/>
                    <a:pt x="370" y="4242"/>
                  </a:cubicBezTo>
                  <a:cubicBezTo>
                    <a:pt x="489" y="3349"/>
                    <a:pt x="548" y="2444"/>
                    <a:pt x="584" y="1539"/>
                  </a:cubicBezTo>
                  <a:cubicBezTo>
                    <a:pt x="977" y="2134"/>
                    <a:pt x="1096" y="2920"/>
                    <a:pt x="1572" y="3492"/>
                  </a:cubicBezTo>
                  <a:cubicBezTo>
                    <a:pt x="1605" y="3528"/>
                    <a:pt x="1645" y="3543"/>
                    <a:pt x="1686" y="3543"/>
                  </a:cubicBezTo>
                  <a:cubicBezTo>
                    <a:pt x="1778" y="3543"/>
                    <a:pt x="1870" y="3464"/>
                    <a:pt x="1870" y="3373"/>
                  </a:cubicBezTo>
                  <a:cubicBezTo>
                    <a:pt x="1906" y="2301"/>
                    <a:pt x="1906" y="1229"/>
                    <a:pt x="1894" y="170"/>
                  </a:cubicBezTo>
                  <a:cubicBezTo>
                    <a:pt x="1888" y="57"/>
                    <a:pt x="1799" y="0"/>
                    <a:pt x="1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657;p24"/>
            <p:cNvSpPr/>
            <p:nvPr/>
          </p:nvSpPr>
          <p:spPr>
            <a:xfrm>
              <a:off x="3132756" y="33600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7"/>
                    <a:pt x="16" y="10"/>
                    <a:pt x="19" y="10"/>
                  </a:cubicBezTo>
                  <a:cubicBezTo>
                    <a:pt x="22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658;p24"/>
            <p:cNvSpPr/>
            <p:nvPr/>
          </p:nvSpPr>
          <p:spPr>
            <a:xfrm>
              <a:off x="3129949" y="3356788"/>
              <a:ext cx="0" cy="1001"/>
            </a:xfrm>
            <a:custGeom>
              <a:avLst/>
              <a:gdLst/>
              <a:ahLst/>
              <a:cxnLst/>
              <a:rect l="l" t="t" r="r" b="b"/>
              <a:pathLst>
                <a:path w="6" h="15" extrusionOk="0">
                  <a:moveTo>
                    <a:pt x="1" y="1"/>
                  </a:moveTo>
                  <a:cubicBezTo>
                    <a:pt x="0" y="1"/>
                    <a:pt x="1" y="4"/>
                    <a:pt x="6" y="14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659;p24"/>
            <p:cNvSpPr/>
            <p:nvPr/>
          </p:nvSpPr>
          <p:spPr>
            <a:xfrm>
              <a:off x="3138665" y="336144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lnTo>
                    <a:pt x="13" y="1"/>
                  </a:ln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660;p24"/>
            <p:cNvSpPr/>
            <p:nvPr/>
          </p:nvSpPr>
          <p:spPr>
            <a:xfrm>
              <a:off x="3134856" y="3345142"/>
              <a:ext cx="999" cy="0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61;p24"/>
            <p:cNvSpPr/>
            <p:nvPr/>
          </p:nvSpPr>
          <p:spPr>
            <a:xfrm>
              <a:off x="3119266" y="3336222"/>
              <a:ext cx="33993" cy="34032"/>
            </a:xfrm>
            <a:custGeom>
              <a:avLst/>
              <a:gdLst/>
              <a:ahLst/>
              <a:cxnLst/>
              <a:rect l="l" t="t" r="r" b="b"/>
              <a:pathLst>
                <a:path w="1370" h="1385" extrusionOk="0">
                  <a:moveTo>
                    <a:pt x="834" y="480"/>
                  </a:moveTo>
                  <a:cubicBezTo>
                    <a:pt x="834" y="480"/>
                    <a:pt x="834" y="492"/>
                    <a:pt x="846" y="492"/>
                  </a:cubicBezTo>
                  <a:lnTo>
                    <a:pt x="834" y="480"/>
                  </a:lnTo>
                  <a:close/>
                  <a:moveTo>
                    <a:pt x="715" y="373"/>
                  </a:moveTo>
                  <a:cubicBezTo>
                    <a:pt x="727" y="373"/>
                    <a:pt x="727" y="385"/>
                    <a:pt x="739" y="385"/>
                  </a:cubicBezTo>
                  <a:lnTo>
                    <a:pt x="775" y="408"/>
                  </a:lnTo>
                  <a:lnTo>
                    <a:pt x="822" y="444"/>
                  </a:lnTo>
                  <a:lnTo>
                    <a:pt x="834" y="468"/>
                  </a:lnTo>
                  <a:lnTo>
                    <a:pt x="846" y="480"/>
                  </a:lnTo>
                  <a:cubicBezTo>
                    <a:pt x="858" y="492"/>
                    <a:pt x="882" y="527"/>
                    <a:pt x="894" y="539"/>
                  </a:cubicBezTo>
                  <a:cubicBezTo>
                    <a:pt x="905" y="551"/>
                    <a:pt x="917" y="563"/>
                    <a:pt x="917" y="599"/>
                  </a:cubicBezTo>
                  <a:lnTo>
                    <a:pt x="917" y="611"/>
                  </a:lnTo>
                  <a:cubicBezTo>
                    <a:pt x="917" y="623"/>
                    <a:pt x="941" y="647"/>
                    <a:pt x="941" y="658"/>
                  </a:cubicBezTo>
                  <a:cubicBezTo>
                    <a:pt x="941" y="670"/>
                    <a:pt x="953" y="706"/>
                    <a:pt x="953" y="718"/>
                  </a:cubicBezTo>
                  <a:cubicBezTo>
                    <a:pt x="953" y="730"/>
                    <a:pt x="953" y="742"/>
                    <a:pt x="965" y="766"/>
                  </a:cubicBezTo>
                  <a:lnTo>
                    <a:pt x="965" y="777"/>
                  </a:lnTo>
                  <a:lnTo>
                    <a:pt x="965" y="849"/>
                  </a:lnTo>
                  <a:lnTo>
                    <a:pt x="965" y="861"/>
                  </a:lnTo>
                  <a:lnTo>
                    <a:pt x="965" y="885"/>
                  </a:lnTo>
                  <a:lnTo>
                    <a:pt x="965" y="897"/>
                  </a:lnTo>
                  <a:cubicBezTo>
                    <a:pt x="965" y="908"/>
                    <a:pt x="965" y="908"/>
                    <a:pt x="953" y="920"/>
                  </a:cubicBezTo>
                  <a:cubicBezTo>
                    <a:pt x="953" y="944"/>
                    <a:pt x="941" y="944"/>
                    <a:pt x="941" y="956"/>
                  </a:cubicBezTo>
                  <a:lnTo>
                    <a:pt x="905" y="980"/>
                  </a:lnTo>
                  <a:lnTo>
                    <a:pt x="894" y="980"/>
                  </a:lnTo>
                  <a:cubicBezTo>
                    <a:pt x="894" y="980"/>
                    <a:pt x="882" y="1004"/>
                    <a:pt x="858" y="1004"/>
                  </a:cubicBezTo>
                  <a:lnTo>
                    <a:pt x="846" y="1004"/>
                  </a:lnTo>
                  <a:cubicBezTo>
                    <a:pt x="834" y="1004"/>
                    <a:pt x="834" y="1004"/>
                    <a:pt x="822" y="1016"/>
                  </a:cubicBezTo>
                  <a:lnTo>
                    <a:pt x="763" y="1016"/>
                  </a:lnTo>
                  <a:cubicBezTo>
                    <a:pt x="739" y="1028"/>
                    <a:pt x="727" y="1028"/>
                    <a:pt x="715" y="1028"/>
                  </a:cubicBezTo>
                  <a:lnTo>
                    <a:pt x="679" y="1028"/>
                  </a:lnTo>
                  <a:cubicBezTo>
                    <a:pt x="667" y="1028"/>
                    <a:pt x="655" y="1016"/>
                    <a:pt x="644" y="1016"/>
                  </a:cubicBezTo>
                  <a:cubicBezTo>
                    <a:pt x="620" y="1016"/>
                    <a:pt x="620" y="1004"/>
                    <a:pt x="608" y="1004"/>
                  </a:cubicBezTo>
                  <a:cubicBezTo>
                    <a:pt x="596" y="1004"/>
                    <a:pt x="584" y="992"/>
                    <a:pt x="560" y="992"/>
                  </a:cubicBezTo>
                  <a:cubicBezTo>
                    <a:pt x="548" y="992"/>
                    <a:pt x="548" y="968"/>
                    <a:pt x="536" y="968"/>
                  </a:cubicBezTo>
                  <a:lnTo>
                    <a:pt x="524" y="968"/>
                  </a:lnTo>
                  <a:lnTo>
                    <a:pt x="489" y="944"/>
                  </a:lnTo>
                  <a:lnTo>
                    <a:pt x="477" y="920"/>
                  </a:lnTo>
                  <a:cubicBezTo>
                    <a:pt x="477" y="908"/>
                    <a:pt x="453" y="897"/>
                    <a:pt x="441" y="885"/>
                  </a:cubicBezTo>
                  <a:cubicBezTo>
                    <a:pt x="441" y="861"/>
                    <a:pt x="429" y="861"/>
                    <a:pt x="429" y="849"/>
                  </a:cubicBezTo>
                  <a:lnTo>
                    <a:pt x="429" y="837"/>
                  </a:lnTo>
                  <a:cubicBezTo>
                    <a:pt x="417" y="801"/>
                    <a:pt x="417" y="789"/>
                    <a:pt x="417" y="766"/>
                  </a:cubicBezTo>
                  <a:lnTo>
                    <a:pt x="417" y="730"/>
                  </a:lnTo>
                  <a:lnTo>
                    <a:pt x="417" y="647"/>
                  </a:lnTo>
                  <a:lnTo>
                    <a:pt x="417" y="611"/>
                  </a:lnTo>
                  <a:lnTo>
                    <a:pt x="417" y="587"/>
                  </a:lnTo>
                  <a:lnTo>
                    <a:pt x="417" y="563"/>
                  </a:lnTo>
                  <a:cubicBezTo>
                    <a:pt x="417" y="551"/>
                    <a:pt x="429" y="527"/>
                    <a:pt x="429" y="527"/>
                  </a:cubicBezTo>
                  <a:cubicBezTo>
                    <a:pt x="429" y="504"/>
                    <a:pt x="429" y="492"/>
                    <a:pt x="441" y="492"/>
                  </a:cubicBezTo>
                  <a:cubicBezTo>
                    <a:pt x="441" y="480"/>
                    <a:pt x="441" y="480"/>
                    <a:pt x="453" y="468"/>
                  </a:cubicBezTo>
                  <a:lnTo>
                    <a:pt x="453" y="480"/>
                  </a:lnTo>
                  <a:cubicBezTo>
                    <a:pt x="453" y="468"/>
                    <a:pt x="489" y="420"/>
                    <a:pt x="489" y="420"/>
                  </a:cubicBezTo>
                  <a:cubicBezTo>
                    <a:pt x="489" y="408"/>
                    <a:pt x="501" y="408"/>
                    <a:pt x="501" y="385"/>
                  </a:cubicBezTo>
                  <a:cubicBezTo>
                    <a:pt x="522" y="395"/>
                    <a:pt x="543" y="401"/>
                    <a:pt x="566" y="401"/>
                  </a:cubicBezTo>
                  <a:cubicBezTo>
                    <a:pt x="594" y="401"/>
                    <a:pt x="623" y="392"/>
                    <a:pt x="655" y="373"/>
                  </a:cubicBezTo>
                  <a:close/>
                  <a:moveTo>
                    <a:pt x="654" y="1"/>
                  </a:moveTo>
                  <a:cubicBezTo>
                    <a:pt x="585" y="1"/>
                    <a:pt x="513" y="16"/>
                    <a:pt x="441" y="51"/>
                  </a:cubicBezTo>
                  <a:cubicBezTo>
                    <a:pt x="429" y="51"/>
                    <a:pt x="429" y="63"/>
                    <a:pt x="417" y="75"/>
                  </a:cubicBezTo>
                  <a:cubicBezTo>
                    <a:pt x="399" y="71"/>
                    <a:pt x="379" y="69"/>
                    <a:pt x="360" y="69"/>
                  </a:cubicBezTo>
                  <a:cubicBezTo>
                    <a:pt x="316" y="69"/>
                    <a:pt x="272" y="82"/>
                    <a:pt x="239" y="123"/>
                  </a:cubicBezTo>
                  <a:cubicBezTo>
                    <a:pt x="60" y="337"/>
                    <a:pt x="1" y="599"/>
                    <a:pt x="60" y="873"/>
                  </a:cubicBezTo>
                  <a:cubicBezTo>
                    <a:pt x="120" y="1111"/>
                    <a:pt x="298" y="1289"/>
                    <a:pt x="536" y="1349"/>
                  </a:cubicBezTo>
                  <a:cubicBezTo>
                    <a:pt x="610" y="1372"/>
                    <a:pt x="687" y="1384"/>
                    <a:pt x="762" y="1384"/>
                  </a:cubicBezTo>
                  <a:cubicBezTo>
                    <a:pt x="915" y="1384"/>
                    <a:pt x="1059" y="1334"/>
                    <a:pt x="1156" y="1230"/>
                  </a:cubicBezTo>
                  <a:cubicBezTo>
                    <a:pt x="1370" y="1004"/>
                    <a:pt x="1322" y="670"/>
                    <a:pt x="1203" y="408"/>
                  </a:cubicBezTo>
                  <a:cubicBezTo>
                    <a:pt x="1102" y="187"/>
                    <a:pt x="893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62;p24"/>
            <p:cNvSpPr/>
            <p:nvPr/>
          </p:nvSpPr>
          <p:spPr>
            <a:xfrm>
              <a:off x="3163576" y="3292140"/>
              <a:ext cx="28994" cy="35034"/>
            </a:xfrm>
            <a:custGeom>
              <a:avLst/>
              <a:gdLst/>
              <a:ahLst/>
              <a:cxnLst/>
              <a:rect l="l" t="t" r="r" b="b"/>
              <a:pathLst>
                <a:path w="1167" h="1421" extrusionOk="0">
                  <a:moveTo>
                    <a:pt x="582" y="0"/>
                  </a:moveTo>
                  <a:cubicBezTo>
                    <a:pt x="523" y="0"/>
                    <a:pt x="463" y="27"/>
                    <a:pt x="441" y="87"/>
                  </a:cubicBezTo>
                  <a:cubicBezTo>
                    <a:pt x="381" y="218"/>
                    <a:pt x="322" y="337"/>
                    <a:pt x="274" y="468"/>
                  </a:cubicBezTo>
                  <a:cubicBezTo>
                    <a:pt x="262" y="456"/>
                    <a:pt x="238" y="456"/>
                    <a:pt x="214" y="456"/>
                  </a:cubicBezTo>
                  <a:cubicBezTo>
                    <a:pt x="179" y="456"/>
                    <a:pt x="131" y="468"/>
                    <a:pt x="95" y="515"/>
                  </a:cubicBezTo>
                  <a:cubicBezTo>
                    <a:pt x="36" y="575"/>
                    <a:pt x="24" y="706"/>
                    <a:pt x="95" y="765"/>
                  </a:cubicBezTo>
                  <a:cubicBezTo>
                    <a:pt x="119" y="789"/>
                    <a:pt x="143" y="801"/>
                    <a:pt x="155" y="813"/>
                  </a:cubicBezTo>
                  <a:cubicBezTo>
                    <a:pt x="119" y="944"/>
                    <a:pt x="60" y="1063"/>
                    <a:pt x="24" y="1206"/>
                  </a:cubicBezTo>
                  <a:cubicBezTo>
                    <a:pt x="0" y="1277"/>
                    <a:pt x="60" y="1396"/>
                    <a:pt x="143" y="1408"/>
                  </a:cubicBezTo>
                  <a:cubicBezTo>
                    <a:pt x="154" y="1410"/>
                    <a:pt x="165" y="1410"/>
                    <a:pt x="175" y="1410"/>
                  </a:cubicBezTo>
                  <a:cubicBezTo>
                    <a:pt x="267" y="1410"/>
                    <a:pt x="337" y="1364"/>
                    <a:pt x="369" y="1289"/>
                  </a:cubicBezTo>
                  <a:cubicBezTo>
                    <a:pt x="393" y="1206"/>
                    <a:pt x="429" y="1123"/>
                    <a:pt x="453" y="1039"/>
                  </a:cubicBezTo>
                  <a:cubicBezTo>
                    <a:pt x="595" y="1146"/>
                    <a:pt x="726" y="1266"/>
                    <a:pt x="857" y="1361"/>
                  </a:cubicBezTo>
                  <a:cubicBezTo>
                    <a:pt x="905" y="1396"/>
                    <a:pt x="929" y="1420"/>
                    <a:pt x="976" y="1420"/>
                  </a:cubicBezTo>
                  <a:cubicBezTo>
                    <a:pt x="1024" y="1420"/>
                    <a:pt x="1072" y="1408"/>
                    <a:pt x="1096" y="1361"/>
                  </a:cubicBezTo>
                  <a:cubicBezTo>
                    <a:pt x="1155" y="1301"/>
                    <a:pt x="1167" y="1170"/>
                    <a:pt x="1096" y="1111"/>
                  </a:cubicBezTo>
                  <a:cubicBezTo>
                    <a:pt x="917" y="980"/>
                    <a:pt x="738" y="825"/>
                    <a:pt x="560" y="694"/>
                  </a:cubicBezTo>
                  <a:cubicBezTo>
                    <a:pt x="619" y="551"/>
                    <a:pt x="679" y="396"/>
                    <a:pt x="738" y="265"/>
                  </a:cubicBezTo>
                  <a:cubicBezTo>
                    <a:pt x="786" y="170"/>
                    <a:pt x="774" y="75"/>
                    <a:pt x="679" y="27"/>
                  </a:cubicBezTo>
                  <a:cubicBezTo>
                    <a:pt x="652" y="10"/>
                    <a:pt x="617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63;p24"/>
            <p:cNvSpPr/>
            <p:nvPr/>
          </p:nvSpPr>
          <p:spPr>
            <a:xfrm>
              <a:off x="3534071" y="3230040"/>
              <a:ext cx="51990" cy="36034"/>
            </a:xfrm>
            <a:custGeom>
              <a:avLst/>
              <a:gdLst/>
              <a:ahLst/>
              <a:cxnLst/>
              <a:rect l="l" t="t" r="r" b="b"/>
              <a:pathLst>
                <a:path w="2085" h="1434" extrusionOk="0">
                  <a:moveTo>
                    <a:pt x="645" y="359"/>
                  </a:moveTo>
                  <a:cubicBezTo>
                    <a:pt x="658" y="359"/>
                    <a:pt x="669" y="362"/>
                    <a:pt x="680" y="367"/>
                  </a:cubicBezTo>
                  <a:cubicBezTo>
                    <a:pt x="691" y="367"/>
                    <a:pt x="715" y="379"/>
                    <a:pt x="715" y="402"/>
                  </a:cubicBezTo>
                  <a:lnTo>
                    <a:pt x="668" y="629"/>
                  </a:lnTo>
                  <a:cubicBezTo>
                    <a:pt x="656" y="736"/>
                    <a:pt x="632" y="855"/>
                    <a:pt x="596" y="938"/>
                  </a:cubicBezTo>
                  <a:cubicBezTo>
                    <a:pt x="561" y="998"/>
                    <a:pt x="501" y="1057"/>
                    <a:pt x="441" y="1081"/>
                  </a:cubicBezTo>
                  <a:lnTo>
                    <a:pt x="394" y="1081"/>
                  </a:lnTo>
                  <a:cubicBezTo>
                    <a:pt x="382" y="1057"/>
                    <a:pt x="370" y="1034"/>
                    <a:pt x="370" y="998"/>
                  </a:cubicBezTo>
                  <a:cubicBezTo>
                    <a:pt x="370" y="903"/>
                    <a:pt x="382" y="795"/>
                    <a:pt x="394" y="700"/>
                  </a:cubicBezTo>
                  <a:cubicBezTo>
                    <a:pt x="418" y="605"/>
                    <a:pt x="441" y="498"/>
                    <a:pt x="513" y="426"/>
                  </a:cubicBezTo>
                  <a:cubicBezTo>
                    <a:pt x="550" y="389"/>
                    <a:pt x="602" y="359"/>
                    <a:pt x="645" y="359"/>
                  </a:cubicBezTo>
                  <a:close/>
                  <a:moveTo>
                    <a:pt x="617" y="0"/>
                  </a:moveTo>
                  <a:cubicBezTo>
                    <a:pt x="377" y="0"/>
                    <a:pt x="175" y="206"/>
                    <a:pt x="84" y="438"/>
                  </a:cubicBezTo>
                  <a:cubicBezTo>
                    <a:pt x="37" y="569"/>
                    <a:pt x="25" y="712"/>
                    <a:pt x="13" y="867"/>
                  </a:cubicBezTo>
                  <a:cubicBezTo>
                    <a:pt x="1" y="998"/>
                    <a:pt x="13" y="1129"/>
                    <a:pt x="84" y="1248"/>
                  </a:cubicBezTo>
                  <a:cubicBezTo>
                    <a:pt x="176" y="1374"/>
                    <a:pt x="297" y="1425"/>
                    <a:pt x="420" y="1425"/>
                  </a:cubicBezTo>
                  <a:cubicBezTo>
                    <a:pt x="553" y="1425"/>
                    <a:pt x="688" y="1365"/>
                    <a:pt x="787" y="1272"/>
                  </a:cubicBezTo>
                  <a:cubicBezTo>
                    <a:pt x="834" y="1236"/>
                    <a:pt x="858" y="1200"/>
                    <a:pt x="870" y="1153"/>
                  </a:cubicBezTo>
                  <a:cubicBezTo>
                    <a:pt x="930" y="1236"/>
                    <a:pt x="1013" y="1331"/>
                    <a:pt x="1132" y="1379"/>
                  </a:cubicBezTo>
                  <a:cubicBezTo>
                    <a:pt x="1210" y="1415"/>
                    <a:pt x="1291" y="1433"/>
                    <a:pt x="1370" y="1433"/>
                  </a:cubicBezTo>
                  <a:cubicBezTo>
                    <a:pt x="1473" y="1433"/>
                    <a:pt x="1574" y="1403"/>
                    <a:pt x="1668" y="1343"/>
                  </a:cubicBezTo>
                  <a:cubicBezTo>
                    <a:pt x="1811" y="1260"/>
                    <a:pt x="1930" y="1105"/>
                    <a:pt x="2025" y="962"/>
                  </a:cubicBezTo>
                  <a:cubicBezTo>
                    <a:pt x="2085" y="879"/>
                    <a:pt x="2037" y="760"/>
                    <a:pt x="1965" y="712"/>
                  </a:cubicBezTo>
                  <a:cubicBezTo>
                    <a:pt x="1936" y="701"/>
                    <a:pt x="1905" y="696"/>
                    <a:pt x="1876" y="696"/>
                  </a:cubicBezTo>
                  <a:cubicBezTo>
                    <a:pt x="1811" y="696"/>
                    <a:pt x="1752" y="722"/>
                    <a:pt x="1727" y="772"/>
                  </a:cubicBezTo>
                  <a:cubicBezTo>
                    <a:pt x="1650" y="897"/>
                    <a:pt x="1526" y="1078"/>
                    <a:pt x="1380" y="1078"/>
                  </a:cubicBezTo>
                  <a:cubicBezTo>
                    <a:pt x="1346" y="1078"/>
                    <a:pt x="1311" y="1068"/>
                    <a:pt x="1275" y="1045"/>
                  </a:cubicBezTo>
                  <a:cubicBezTo>
                    <a:pt x="1049" y="914"/>
                    <a:pt x="1084" y="569"/>
                    <a:pt x="1096" y="343"/>
                  </a:cubicBezTo>
                  <a:cubicBezTo>
                    <a:pt x="1096" y="272"/>
                    <a:pt x="1049" y="224"/>
                    <a:pt x="989" y="200"/>
                  </a:cubicBezTo>
                  <a:cubicBezTo>
                    <a:pt x="930" y="105"/>
                    <a:pt x="858" y="45"/>
                    <a:pt x="751" y="21"/>
                  </a:cubicBezTo>
                  <a:cubicBezTo>
                    <a:pt x="705" y="7"/>
                    <a:pt x="661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64;p24"/>
            <p:cNvSpPr/>
            <p:nvPr/>
          </p:nvSpPr>
          <p:spPr>
            <a:xfrm>
              <a:off x="3501217" y="3195349"/>
              <a:ext cx="98981" cy="128122"/>
            </a:xfrm>
            <a:custGeom>
              <a:avLst/>
              <a:gdLst/>
              <a:ahLst/>
              <a:cxnLst/>
              <a:rect l="l" t="t" r="r" b="b"/>
              <a:pathLst>
                <a:path w="3953" h="5141" extrusionOk="0">
                  <a:moveTo>
                    <a:pt x="1858" y="353"/>
                  </a:moveTo>
                  <a:cubicBezTo>
                    <a:pt x="2560" y="353"/>
                    <a:pt x="3120" y="1068"/>
                    <a:pt x="3334" y="1687"/>
                  </a:cubicBezTo>
                  <a:cubicBezTo>
                    <a:pt x="3560" y="2342"/>
                    <a:pt x="3536" y="3080"/>
                    <a:pt x="3239" y="3723"/>
                  </a:cubicBezTo>
                  <a:cubicBezTo>
                    <a:pt x="2994" y="4249"/>
                    <a:pt x="2520" y="4790"/>
                    <a:pt x="1939" y="4790"/>
                  </a:cubicBezTo>
                  <a:cubicBezTo>
                    <a:pt x="1784" y="4790"/>
                    <a:pt x="1621" y="4751"/>
                    <a:pt x="1453" y="4663"/>
                  </a:cubicBezTo>
                  <a:cubicBezTo>
                    <a:pt x="726" y="4270"/>
                    <a:pt x="441" y="3246"/>
                    <a:pt x="464" y="2484"/>
                  </a:cubicBezTo>
                  <a:cubicBezTo>
                    <a:pt x="476" y="1627"/>
                    <a:pt x="953" y="770"/>
                    <a:pt x="1774" y="437"/>
                  </a:cubicBezTo>
                  <a:cubicBezTo>
                    <a:pt x="1810" y="413"/>
                    <a:pt x="1846" y="389"/>
                    <a:pt x="1858" y="353"/>
                  </a:cubicBezTo>
                  <a:close/>
                  <a:moveTo>
                    <a:pt x="1835" y="1"/>
                  </a:moveTo>
                  <a:cubicBezTo>
                    <a:pt x="1757" y="1"/>
                    <a:pt x="1677" y="7"/>
                    <a:pt x="1596" y="20"/>
                  </a:cubicBezTo>
                  <a:cubicBezTo>
                    <a:pt x="1500" y="32"/>
                    <a:pt x="1453" y="103"/>
                    <a:pt x="1477" y="175"/>
                  </a:cubicBezTo>
                  <a:cubicBezTo>
                    <a:pt x="738" y="568"/>
                    <a:pt x="250" y="1294"/>
                    <a:pt x="131" y="2115"/>
                  </a:cubicBezTo>
                  <a:cubicBezTo>
                    <a:pt x="0" y="3044"/>
                    <a:pt x="286" y="4223"/>
                    <a:pt x="1072" y="4818"/>
                  </a:cubicBezTo>
                  <a:cubicBezTo>
                    <a:pt x="1335" y="5022"/>
                    <a:pt x="1652" y="5141"/>
                    <a:pt x="1976" y="5141"/>
                  </a:cubicBezTo>
                  <a:cubicBezTo>
                    <a:pt x="2107" y="5141"/>
                    <a:pt x="2239" y="5121"/>
                    <a:pt x="2369" y="5080"/>
                  </a:cubicBezTo>
                  <a:cubicBezTo>
                    <a:pt x="2786" y="4925"/>
                    <a:pt x="3120" y="4604"/>
                    <a:pt x="3358" y="4223"/>
                  </a:cubicBezTo>
                  <a:cubicBezTo>
                    <a:pt x="3834" y="3496"/>
                    <a:pt x="3953" y="2556"/>
                    <a:pt x="3715" y="1722"/>
                  </a:cubicBezTo>
                  <a:cubicBezTo>
                    <a:pt x="3473" y="877"/>
                    <a:pt x="2766" y="1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2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6;p25"/>
          <p:cNvSpPr/>
          <p:nvPr/>
        </p:nvSpPr>
        <p:spPr>
          <a:xfrm rot="10800000">
            <a:off x="1743075" y="4005263"/>
            <a:ext cx="3711575" cy="1138237"/>
          </a:xfrm>
          <a:custGeom>
            <a:avLst/>
            <a:gdLst/>
            <a:ahLst/>
            <a:cxnLst/>
            <a:rect l="l" t="t" r="r" b="b"/>
            <a:pathLst>
              <a:path w="133648" h="22787" extrusionOk="0">
                <a:moveTo>
                  <a:pt x="0" y="0"/>
                </a:moveTo>
                <a:cubicBezTo>
                  <a:pt x="0" y="0"/>
                  <a:pt x="5358" y="9823"/>
                  <a:pt x="37505" y="10716"/>
                </a:cubicBezTo>
                <a:cubicBezTo>
                  <a:pt x="68858" y="11587"/>
                  <a:pt x="76711" y="22787"/>
                  <a:pt x="98619" y="22787"/>
                </a:cubicBezTo>
                <a:cubicBezTo>
                  <a:pt x="99174" y="22787"/>
                  <a:pt x="99737" y="22780"/>
                  <a:pt x="100310" y="22765"/>
                </a:cubicBezTo>
                <a:cubicBezTo>
                  <a:pt x="123527" y="22170"/>
                  <a:pt x="133648" y="0"/>
                  <a:pt x="133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67;p25"/>
          <p:cNvSpPr/>
          <p:nvPr/>
        </p:nvSpPr>
        <p:spPr>
          <a:xfrm rot="10800000" flipH="1">
            <a:off x="6831013" y="0"/>
            <a:ext cx="2312987" cy="1008063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70;p25"/>
          <p:cNvSpPr txBox="1"/>
          <p:nvPr/>
        </p:nvSpPr>
        <p:spPr>
          <a:xfrm>
            <a:off x="4914900" y="3232150"/>
            <a:ext cx="2917825" cy="9144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200" kern="0"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 kern="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/>
              </a:rPr>
              <a:t>Slidesgo</a:t>
            </a:r>
            <a:r>
              <a:rPr lang="en" sz="1200" kern="0"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200" b="1" kern="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Flaticon</a:t>
            </a:r>
            <a:r>
              <a:rPr lang="en" sz="1200" kern="0"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200" b="1" kern="0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Freepik </a:t>
            </a:r>
            <a:endParaRPr sz="1200" b="1" kern="0"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7" name="Google Shape;671;p25"/>
          <p:cNvGrpSpPr>
            <a:grpSpLocks/>
          </p:cNvGrpSpPr>
          <p:nvPr/>
        </p:nvGrpSpPr>
        <p:grpSpPr bwMode="auto">
          <a:xfrm rot="766557">
            <a:off x="8142288" y="3886200"/>
            <a:ext cx="1209675" cy="1138238"/>
            <a:chOff x="2190875" y="2078575"/>
            <a:chExt cx="535375" cy="503525"/>
          </a:xfrm>
        </p:grpSpPr>
        <p:sp>
          <p:nvSpPr>
            <p:cNvPr id="8" name="Google Shape;672;p25"/>
            <p:cNvSpPr/>
            <p:nvPr/>
          </p:nvSpPr>
          <p:spPr>
            <a:xfrm>
              <a:off x="2463479" y="2078249"/>
              <a:ext cx="52695" cy="71631"/>
            </a:xfrm>
            <a:custGeom>
              <a:avLst/>
              <a:gdLst/>
              <a:ahLst/>
              <a:cxnLst/>
              <a:rect l="l" t="t" r="r" b="b"/>
              <a:pathLst>
                <a:path w="2109" h="2865" extrusionOk="0">
                  <a:moveTo>
                    <a:pt x="1930" y="1"/>
                  </a:moveTo>
                  <a:cubicBezTo>
                    <a:pt x="1840" y="1"/>
                    <a:pt x="1751" y="57"/>
                    <a:pt x="1751" y="171"/>
                  </a:cubicBezTo>
                  <a:lnTo>
                    <a:pt x="1751" y="1004"/>
                  </a:lnTo>
                  <a:cubicBezTo>
                    <a:pt x="1739" y="1004"/>
                    <a:pt x="1727" y="980"/>
                    <a:pt x="1715" y="980"/>
                  </a:cubicBezTo>
                  <a:lnTo>
                    <a:pt x="453" y="980"/>
                  </a:lnTo>
                  <a:lnTo>
                    <a:pt x="453" y="230"/>
                  </a:lnTo>
                  <a:cubicBezTo>
                    <a:pt x="453" y="132"/>
                    <a:pt x="369" y="81"/>
                    <a:pt x="282" y="81"/>
                  </a:cubicBezTo>
                  <a:cubicBezTo>
                    <a:pt x="190" y="81"/>
                    <a:pt x="96" y="138"/>
                    <a:pt x="96" y="254"/>
                  </a:cubicBezTo>
                  <a:lnTo>
                    <a:pt x="96" y="1040"/>
                  </a:lnTo>
                  <a:cubicBezTo>
                    <a:pt x="1" y="1123"/>
                    <a:pt x="1" y="1254"/>
                    <a:pt x="96" y="1325"/>
                  </a:cubicBezTo>
                  <a:lnTo>
                    <a:pt x="96" y="2695"/>
                  </a:lnTo>
                  <a:cubicBezTo>
                    <a:pt x="96" y="2808"/>
                    <a:pt x="185" y="2864"/>
                    <a:pt x="275" y="2864"/>
                  </a:cubicBezTo>
                  <a:cubicBezTo>
                    <a:pt x="364" y="2864"/>
                    <a:pt x="453" y="2808"/>
                    <a:pt x="453" y="2695"/>
                  </a:cubicBezTo>
                  <a:lnTo>
                    <a:pt x="453" y="1361"/>
                  </a:lnTo>
                  <a:lnTo>
                    <a:pt x="1715" y="1361"/>
                  </a:lnTo>
                  <a:cubicBezTo>
                    <a:pt x="1727" y="1361"/>
                    <a:pt x="1739" y="1361"/>
                    <a:pt x="1751" y="1337"/>
                  </a:cubicBezTo>
                  <a:lnTo>
                    <a:pt x="1751" y="2611"/>
                  </a:lnTo>
                  <a:cubicBezTo>
                    <a:pt x="1751" y="2718"/>
                    <a:pt x="1840" y="2772"/>
                    <a:pt x="1930" y="2772"/>
                  </a:cubicBezTo>
                  <a:cubicBezTo>
                    <a:pt x="2019" y="2772"/>
                    <a:pt x="2108" y="2718"/>
                    <a:pt x="2108" y="2611"/>
                  </a:cubicBezTo>
                  <a:lnTo>
                    <a:pt x="2108" y="171"/>
                  </a:lnTo>
                  <a:cubicBezTo>
                    <a:pt x="2108" y="57"/>
                    <a:pt x="201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73;p25"/>
            <p:cNvSpPr/>
            <p:nvPr/>
          </p:nvSpPr>
          <p:spPr>
            <a:xfrm>
              <a:off x="2462908" y="2511146"/>
              <a:ext cx="52694" cy="70929"/>
            </a:xfrm>
            <a:custGeom>
              <a:avLst/>
              <a:gdLst/>
              <a:ahLst/>
              <a:cxnLst/>
              <a:rect l="l" t="t" r="r" b="b"/>
              <a:pathLst>
                <a:path w="2109" h="2832" extrusionOk="0">
                  <a:moveTo>
                    <a:pt x="1930" y="1"/>
                  </a:moveTo>
                  <a:cubicBezTo>
                    <a:pt x="1840" y="1"/>
                    <a:pt x="1751" y="54"/>
                    <a:pt x="1751" y="161"/>
                  </a:cubicBezTo>
                  <a:lnTo>
                    <a:pt x="1751" y="995"/>
                  </a:lnTo>
                  <a:cubicBezTo>
                    <a:pt x="1739" y="995"/>
                    <a:pt x="1727" y="983"/>
                    <a:pt x="1715" y="983"/>
                  </a:cubicBezTo>
                  <a:lnTo>
                    <a:pt x="441" y="983"/>
                  </a:lnTo>
                  <a:lnTo>
                    <a:pt x="441" y="221"/>
                  </a:lnTo>
                  <a:cubicBezTo>
                    <a:pt x="441" y="114"/>
                    <a:pt x="352" y="60"/>
                    <a:pt x="263" y="60"/>
                  </a:cubicBezTo>
                  <a:cubicBezTo>
                    <a:pt x="173" y="60"/>
                    <a:pt x="84" y="114"/>
                    <a:pt x="84" y="221"/>
                  </a:cubicBezTo>
                  <a:lnTo>
                    <a:pt x="84" y="1019"/>
                  </a:lnTo>
                  <a:cubicBezTo>
                    <a:pt x="1" y="1090"/>
                    <a:pt x="1" y="1221"/>
                    <a:pt x="84" y="1292"/>
                  </a:cubicBezTo>
                  <a:lnTo>
                    <a:pt x="84" y="2662"/>
                  </a:lnTo>
                  <a:cubicBezTo>
                    <a:pt x="84" y="2775"/>
                    <a:pt x="173" y="2831"/>
                    <a:pt x="263" y="2831"/>
                  </a:cubicBezTo>
                  <a:cubicBezTo>
                    <a:pt x="352" y="2831"/>
                    <a:pt x="441" y="2775"/>
                    <a:pt x="441" y="2662"/>
                  </a:cubicBezTo>
                  <a:lnTo>
                    <a:pt x="441" y="1328"/>
                  </a:lnTo>
                  <a:lnTo>
                    <a:pt x="1715" y="1328"/>
                  </a:lnTo>
                  <a:cubicBezTo>
                    <a:pt x="1729" y="1342"/>
                    <a:pt x="1735" y="1348"/>
                    <a:pt x="1740" y="1348"/>
                  </a:cubicBezTo>
                  <a:cubicBezTo>
                    <a:pt x="1743" y="1348"/>
                    <a:pt x="1746" y="1345"/>
                    <a:pt x="1751" y="1340"/>
                  </a:cubicBezTo>
                  <a:lnTo>
                    <a:pt x="1751" y="2602"/>
                  </a:lnTo>
                  <a:cubicBezTo>
                    <a:pt x="1751" y="2715"/>
                    <a:pt x="1840" y="2772"/>
                    <a:pt x="1930" y="2772"/>
                  </a:cubicBezTo>
                  <a:cubicBezTo>
                    <a:pt x="2019" y="2772"/>
                    <a:pt x="2108" y="2715"/>
                    <a:pt x="2108" y="2602"/>
                  </a:cubicBezTo>
                  <a:lnTo>
                    <a:pt x="2108" y="161"/>
                  </a:lnTo>
                  <a:cubicBezTo>
                    <a:pt x="2108" y="54"/>
                    <a:pt x="201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74;p25"/>
            <p:cNvSpPr/>
            <p:nvPr/>
          </p:nvSpPr>
          <p:spPr>
            <a:xfrm>
              <a:off x="2672098" y="2299552"/>
              <a:ext cx="52695" cy="70929"/>
            </a:xfrm>
            <a:custGeom>
              <a:avLst/>
              <a:gdLst/>
              <a:ahLst/>
              <a:cxnLst/>
              <a:rect l="l" t="t" r="r" b="b"/>
              <a:pathLst>
                <a:path w="2120" h="2831" extrusionOk="0">
                  <a:moveTo>
                    <a:pt x="1941" y="0"/>
                  </a:moveTo>
                  <a:cubicBezTo>
                    <a:pt x="1851" y="0"/>
                    <a:pt x="1762" y="57"/>
                    <a:pt x="1762" y="170"/>
                  </a:cubicBezTo>
                  <a:lnTo>
                    <a:pt x="1762" y="1003"/>
                  </a:lnTo>
                  <a:cubicBezTo>
                    <a:pt x="1750" y="1003"/>
                    <a:pt x="1726" y="979"/>
                    <a:pt x="1715" y="979"/>
                  </a:cubicBezTo>
                  <a:lnTo>
                    <a:pt x="452" y="979"/>
                  </a:lnTo>
                  <a:lnTo>
                    <a:pt x="452" y="229"/>
                  </a:lnTo>
                  <a:cubicBezTo>
                    <a:pt x="452" y="116"/>
                    <a:pt x="363" y="60"/>
                    <a:pt x="274" y="60"/>
                  </a:cubicBezTo>
                  <a:cubicBezTo>
                    <a:pt x="185" y="60"/>
                    <a:pt x="95" y="116"/>
                    <a:pt x="95" y="229"/>
                  </a:cubicBezTo>
                  <a:lnTo>
                    <a:pt x="95" y="1015"/>
                  </a:lnTo>
                  <a:cubicBezTo>
                    <a:pt x="0" y="1086"/>
                    <a:pt x="0" y="1217"/>
                    <a:pt x="95" y="1301"/>
                  </a:cubicBezTo>
                  <a:lnTo>
                    <a:pt x="95" y="2670"/>
                  </a:lnTo>
                  <a:cubicBezTo>
                    <a:pt x="95" y="2777"/>
                    <a:pt x="185" y="2831"/>
                    <a:pt x="274" y="2831"/>
                  </a:cubicBezTo>
                  <a:cubicBezTo>
                    <a:pt x="363" y="2831"/>
                    <a:pt x="452" y="2777"/>
                    <a:pt x="452" y="2670"/>
                  </a:cubicBezTo>
                  <a:lnTo>
                    <a:pt x="452" y="1325"/>
                  </a:lnTo>
                  <a:lnTo>
                    <a:pt x="1715" y="1325"/>
                  </a:lnTo>
                  <a:cubicBezTo>
                    <a:pt x="1726" y="1325"/>
                    <a:pt x="1750" y="1325"/>
                    <a:pt x="1762" y="1313"/>
                  </a:cubicBezTo>
                  <a:lnTo>
                    <a:pt x="1762" y="2575"/>
                  </a:lnTo>
                  <a:cubicBezTo>
                    <a:pt x="1762" y="2716"/>
                    <a:pt x="1858" y="2785"/>
                    <a:pt x="1950" y="2785"/>
                  </a:cubicBezTo>
                  <a:cubicBezTo>
                    <a:pt x="2036" y="2785"/>
                    <a:pt x="2119" y="2725"/>
                    <a:pt x="2119" y="2610"/>
                  </a:cubicBezTo>
                  <a:lnTo>
                    <a:pt x="2119" y="170"/>
                  </a:lnTo>
                  <a:cubicBezTo>
                    <a:pt x="2119" y="57"/>
                    <a:pt x="2030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75;p25"/>
            <p:cNvSpPr/>
            <p:nvPr/>
          </p:nvSpPr>
          <p:spPr>
            <a:xfrm>
              <a:off x="2257990" y="2299805"/>
              <a:ext cx="52694" cy="71631"/>
            </a:xfrm>
            <a:custGeom>
              <a:avLst/>
              <a:gdLst/>
              <a:ahLst/>
              <a:cxnLst/>
              <a:rect l="l" t="t" r="r" b="b"/>
              <a:pathLst>
                <a:path w="2109" h="2867" extrusionOk="0">
                  <a:moveTo>
                    <a:pt x="1929" y="0"/>
                  </a:moveTo>
                  <a:cubicBezTo>
                    <a:pt x="1840" y="0"/>
                    <a:pt x="1751" y="54"/>
                    <a:pt x="1751" y="161"/>
                  </a:cubicBezTo>
                  <a:lnTo>
                    <a:pt x="1751" y="994"/>
                  </a:lnTo>
                  <a:cubicBezTo>
                    <a:pt x="1739" y="994"/>
                    <a:pt x="1715" y="982"/>
                    <a:pt x="1703" y="982"/>
                  </a:cubicBezTo>
                  <a:lnTo>
                    <a:pt x="441" y="982"/>
                  </a:lnTo>
                  <a:lnTo>
                    <a:pt x="441" y="220"/>
                  </a:lnTo>
                  <a:cubicBezTo>
                    <a:pt x="441" y="113"/>
                    <a:pt x="352" y="60"/>
                    <a:pt x="263" y="60"/>
                  </a:cubicBezTo>
                  <a:cubicBezTo>
                    <a:pt x="173" y="60"/>
                    <a:pt x="84" y="113"/>
                    <a:pt x="84" y="220"/>
                  </a:cubicBezTo>
                  <a:lnTo>
                    <a:pt x="84" y="1042"/>
                  </a:lnTo>
                  <a:cubicBezTo>
                    <a:pt x="1" y="1113"/>
                    <a:pt x="1" y="1256"/>
                    <a:pt x="84" y="1328"/>
                  </a:cubicBezTo>
                  <a:lnTo>
                    <a:pt x="84" y="2697"/>
                  </a:lnTo>
                  <a:cubicBezTo>
                    <a:pt x="84" y="2810"/>
                    <a:pt x="173" y="2867"/>
                    <a:pt x="263" y="2867"/>
                  </a:cubicBezTo>
                  <a:cubicBezTo>
                    <a:pt x="352" y="2867"/>
                    <a:pt x="441" y="2810"/>
                    <a:pt x="441" y="2697"/>
                  </a:cubicBezTo>
                  <a:lnTo>
                    <a:pt x="441" y="1352"/>
                  </a:lnTo>
                  <a:lnTo>
                    <a:pt x="1703" y="1352"/>
                  </a:lnTo>
                  <a:cubicBezTo>
                    <a:pt x="1727" y="1352"/>
                    <a:pt x="1739" y="1352"/>
                    <a:pt x="1751" y="1340"/>
                  </a:cubicBezTo>
                  <a:lnTo>
                    <a:pt x="1751" y="2602"/>
                  </a:lnTo>
                  <a:cubicBezTo>
                    <a:pt x="1751" y="2715"/>
                    <a:pt x="1840" y="2771"/>
                    <a:pt x="1929" y="2771"/>
                  </a:cubicBezTo>
                  <a:cubicBezTo>
                    <a:pt x="2019" y="2771"/>
                    <a:pt x="2108" y="2715"/>
                    <a:pt x="2108" y="2602"/>
                  </a:cubicBezTo>
                  <a:lnTo>
                    <a:pt x="2108" y="161"/>
                  </a:lnTo>
                  <a:cubicBezTo>
                    <a:pt x="2108" y="54"/>
                    <a:pt x="2019" y="0"/>
                    <a:pt x="1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76;p25"/>
            <p:cNvSpPr/>
            <p:nvPr/>
          </p:nvSpPr>
          <p:spPr>
            <a:xfrm>
              <a:off x="2486590" y="2181197"/>
              <a:ext cx="9133" cy="93402"/>
            </a:xfrm>
            <a:custGeom>
              <a:avLst/>
              <a:gdLst/>
              <a:ahLst/>
              <a:cxnLst/>
              <a:rect l="l" t="t" r="r" b="b"/>
              <a:pathLst>
                <a:path w="370" h="3722" extrusionOk="0">
                  <a:moveTo>
                    <a:pt x="191" y="1"/>
                  </a:moveTo>
                  <a:cubicBezTo>
                    <a:pt x="102" y="1"/>
                    <a:pt x="13" y="60"/>
                    <a:pt x="13" y="179"/>
                  </a:cubicBezTo>
                  <a:cubicBezTo>
                    <a:pt x="13" y="1310"/>
                    <a:pt x="1" y="2429"/>
                    <a:pt x="1" y="3560"/>
                  </a:cubicBezTo>
                  <a:cubicBezTo>
                    <a:pt x="1" y="3668"/>
                    <a:pt x="90" y="3721"/>
                    <a:pt x="179" y="3721"/>
                  </a:cubicBezTo>
                  <a:cubicBezTo>
                    <a:pt x="269" y="3721"/>
                    <a:pt x="358" y="3668"/>
                    <a:pt x="358" y="3560"/>
                  </a:cubicBezTo>
                  <a:cubicBezTo>
                    <a:pt x="358" y="2417"/>
                    <a:pt x="370" y="1310"/>
                    <a:pt x="370" y="179"/>
                  </a:cubicBezTo>
                  <a:cubicBezTo>
                    <a:pt x="370" y="60"/>
                    <a:pt x="281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77;p25"/>
            <p:cNvSpPr/>
            <p:nvPr/>
          </p:nvSpPr>
          <p:spPr>
            <a:xfrm>
              <a:off x="2555905" y="2330327"/>
              <a:ext cx="95552" cy="9130"/>
            </a:xfrm>
            <a:custGeom>
              <a:avLst/>
              <a:gdLst/>
              <a:ahLst/>
              <a:cxnLst/>
              <a:rect l="l" t="t" r="r" b="b"/>
              <a:pathLst>
                <a:path w="3823" h="370" extrusionOk="0">
                  <a:moveTo>
                    <a:pt x="215" y="0"/>
                  </a:moveTo>
                  <a:cubicBezTo>
                    <a:pt x="1" y="0"/>
                    <a:pt x="1" y="357"/>
                    <a:pt x="215" y="357"/>
                  </a:cubicBezTo>
                  <a:cubicBezTo>
                    <a:pt x="1346" y="357"/>
                    <a:pt x="2465" y="369"/>
                    <a:pt x="3596" y="369"/>
                  </a:cubicBezTo>
                  <a:cubicBezTo>
                    <a:pt x="3823" y="357"/>
                    <a:pt x="3823" y="12"/>
                    <a:pt x="3596" y="12"/>
                  </a:cubicBezTo>
                  <a:cubicBezTo>
                    <a:pt x="2465" y="12"/>
                    <a:pt x="1346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78;p25"/>
            <p:cNvSpPr/>
            <p:nvPr/>
          </p:nvSpPr>
          <p:spPr>
            <a:xfrm>
              <a:off x="2490349" y="2401325"/>
              <a:ext cx="9836" cy="92699"/>
            </a:xfrm>
            <a:custGeom>
              <a:avLst/>
              <a:gdLst/>
              <a:ahLst/>
              <a:cxnLst/>
              <a:rect l="l" t="t" r="r" b="b"/>
              <a:pathLst>
                <a:path w="376" h="3722" extrusionOk="0">
                  <a:moveTo>
                    <a:pt x="195" y="1"/>
                  </a:moveTo>
                  <a:cubicBezTo>
                    <a:pt x="104" y="1"/>
                    <a:pt x="12" y="58"/>
                    <a:pt x="12" y="171"/>
                  </a:cubicBezTo>
                  <a:cubicBezTo>
                    <a:pt x="12" y="1302"/>
                    <a:pt x="0" y="2421"/>
                    <a:pt x="0" y="3552"/>
                  </a:cubicBezTo>
                  <a:cubicBezTo>
                    <a:pt x="0" y="3665"/>
                    <a:pt x="90" y="3722"/>
                    <a:pt x="179" y="3722"/>
                  </a:cubicBezTo>
                  <a:cubicBezTo>
                    <a:pt x="268" y="3722"/>
                    <a:pt x="357" y="3665"/>
                    <a:pt x="357" y="3552"/>
                  </a:cubicBezTo>
                  <a:cubicBezTo>
                    <a:pt x="357" y="2421"/>
                    <a:pt x="369" y="1302"/>
                    <a:pt x="369" y="171"/>
                  </a:cubicBezTo>
                  <a:cubicBezTo>
                    <a:pt x="375" y="58"/>
                    <a:pt x="28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79;p25"/>
            <p:cNvSpPr/>
            <p:nvPr/>
          </p:nvSpPr>
          <p:spPr>
            <a:xfrm>
              <a:off x="2334391" y="2335167"/>
              <a:ext cx="95552" cy="9129"/>
            </a:xfrm>
            <a:custGeom>
              <a:avLst/>
              <a:gdLst/>
              <a:ahLst/>
              <a:cxnLst/>
              <a:rect l="l" t="t" r="r" b="b"/>
              <a:pathLst>
                <a:path w="3835" h="370" extrusionOk="0">
                  <a:moveTo>
                    <a:pt x="227" y="1"/>
                  </a:moveTo>
                  <a:cubicBezTo>
                    <a:pt x="0" y="1"/>
                    <a:pt x="0" y="358"/>
                    <a:pt x="227" y="358"/>
                  </a:cubicBezTo>
                  <a:cubicBezTo>
                    <a:pt x="1358" y="358"/>
                    <a:pt x="2477" y="370"/>
                    <a:pt x="3608" y="370"/>
                  </a:cubicBezTo>
                  <a:cubicBezTo>
                    <a:pt x="3834" y="370"/>
                    <a:pt x="3834" y="13"/>
                    <a:pt x="3608" y="13"/>
                  </a:cubicBezTo>
                  <a:cubicBezTo>
                    <a:pt x="2477" y="13"/>
                    <a:pt x="1358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80;p25"/>
            <p:cNvSpPr/>
            <p:nvPr/>
          </p:nvSpPr>
          <p:spPr>
            <a:xfrm>
              <a:off x="2455760" y="2309499"/>
              <a:ext cx="59721" cy="61097"/>
            </a:xfrm>
            <a:custGeom>
              <a:avLst/>
              <a:gdLst/>
              <a:ahLst/>
              <a:cxnLst/>
              <a:rect l="l" t="t" r="r" b="b"/>
              <a:pathLst>
                <a:path w="2382" h="2442" extrusionOk="0">
                  <a:moveTo>
                    <a:pt x="1455" y="1"/>
                  </a:moveTo>
                  <a:cubicBezTo>
                    <a:pt x="1211" y="1"/>
                    <a:pt x="968" y="104"/>
                    <a:pt x="762" y="276"/>
                  </a:cubicBezTo>
                  <a:cubicBezTo>
                    <a:pt x="191" y="728"/>
                    <a:pt x="0" y="1836"/>
                    <a:pt x="702" y="2276"/>
                  </a:cubicBezTo>
                  <a:cubicBezTo>
                    <a:pt x="888" y="2395"/>
                    <a:pt x="1091" y="2442"/>
                    <a:pt x="1298" y="2442"/>
                  </a:cubicBezTo>
                  <a:cubicBezTo>
                    <a:pt x="1571" y="2442"/>
                    <a:pt x="1851" y="2360"/>
                    <a:pt x="2107" y="2252"/>
                  </a:cubicBezTo>
                  <a:cubicBezTo>
                    <a:pt x="2191" y="2205"/>
                    <a:pt x="2203" y="2086"/>
                    <a:pt x="2167" y="2014"/>
                  </a:cubicBezTo>
                  <a:cubicBezTo>
                    <a:pt x="2130" y="1954"/>
                    <a:pt x="2078" y="1928"/>
                    <a:pt x="2024" y="1928"/>
                  </a:cubicBezTo>
                  <a:cubicBezTo>
                    <a:pt x="1993" y="1928"/>
                    <a:pt x="1960" y="1937"/>
                    <a:pt x="1929" y="1955"/>
                  </a:cubicBezTo>
                  <a:cubicBezTo>
                    <a:pt x="1745" y="2039"/>
                    <a:pt x="1536" y="2099"/>
                    <a:pt x="1331" y="2099"/>
                  </a:cubicBezTo>
                  <a:cubicBezTo>
                    <a:pt x="1218" y="2099"/>
                    <a:pt x="1106" y="2080"/>
                    <a:pt x="1000" y="2038"/>
                  </a:cubicBezTo>
                  <a:cubicBezTo>
                    <a:pt x="738" y="1919"/>
                    <a:pt x="607" y="1669"/>
                    <a:pt x="607" y="1383"/>
                  </a:cubicBezTo>
                  <a:cubicBezTo>
                    <a:pt x="630" y="954"/>
                    <a:pt x="931" y="354"/>
                    <a:pt x="1439" y="354"/>
                  </a:cubicBezTo>
                  <a:cubicBezTo>
                    <a:pt x="1467" y="354"/>
                    <a:pt x="1495" y="356"/>
                    <a:pt x="1524" y="359"/>
                  </a:cubicBezTo>
                  <a:cubicBezTo>
                    <a:pt x="1726" y="395"/>
                    <a:pt x="1976" y="538"/>
                    <a:pt x="2012" y="776"/>
                  </a:cubicBezTo>
                  <a:cubicBezTo>
                    <a:pt x="2024" y="871"/>
                    <a:pt x="2084" y="955"/>
                    <a:pt x="2191" y="955"/>
                  </a:cubicBezTo>
                  <a:cubicBezTo>
                    <a:pt x="2274" y="955"/>
                    <a:pt x="2381" y="883"/>
                    <a:pt x="2369" y="776"/>
                  </a:cubicBezTo>
                  <a:cubicBezTo>
                    <a:pt x="2334" y="419"/>
                    <a:pt x="2084" y="157"/>
                    <a:pt x="1738" y="50"/>
                  </a:cubicBezTo>
                  <a:cubicBezTo>
                    <a:pt x="1645" y="16"/>
                    <a:pt x="1550" y="1"/>
                    <a:pt x="1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81;p25"/>
            <p:cNvSpPr/>
            <p:nvPr/>
          </p:nvSpPr>
          <p:spPr>
            <a:xfrm>
              <a:off x="2311109" y="2082488"/>
              <a:ext cx="38642" cy="112363"/>
            </a:xfrm>
            <a:custGeom>
              <a:avLst/>
              <a:gdLst/>
              <a:ahLst/>
              <a:cxnLst/>
              <a:rect l="l" t="t" r="r" b="b"/>
              <a:pathLst>
                <a:path w="1561" h="4503" extrusionOk="0">
                  <a:moveTo>
                    <a:pt x="677" y="0"/>
                  </a:moveTo>
                  <a:cubicBezTo>
                    <a:pt x="606" y="0"/>
                    <a:pt x="537" y="22"/>
                    <a:pt x="477" y="71"/>
                  </a:cubicBezTo>
                  <a:cubicBezTo>
                    <a:pt x="358" y="142"/>
                    <a:pt x="263" y="261"/>
                    <a:pt x="203" y="380"/>
                  </a:cubicBezTo>
                  <a:cubicBezTo>
                    <a:pt x="156" y="476"/>
                    <a:pt x="179" y="583"/>
                    <a:pt x="263" y="630"/>
                  </a:cubicBezTo>
                  <a:cubicBezTo>
                    <a:pt x="296" y="643"/>
                    <a:pt x="328" y="649"/>
                    <a:pt x="359" y="649"/>
                  </a:cubicBezTo>
                  <a:cubicBezTo>
                    <a:pt x="418" y="649"/>
                    <a:pt x="470" y="625"/>
                    <a:pt x="501" y="571"/>
                  </a:cubicBezTo>
                  <a:cubicBezTo>
                    <a:pt x="513" y="523"/>
                    <a:pt x="548" y="476"/>
                    <a:pt x="572" y="452"/>
                  </a:cubicBezTo>
                  <a:lnTo>
                    <a:pt x="596" y="428"/>
                  </a:lnTo>
                  <a:lnTo>
                    <a:pt x="620" y="404"/>
                  </a:lnTo>
                  <a:lnTo>
                    <a:pt x="656" y="368"/>
                  </a:lnTo>
                  <a:cubicBezTo>
                    <a:pt x="644" y="357"/>
                    <a:pt x="668" y="345"/>
                    <a:pt x="679" y="345"/>
                  </a:cubicBezTo>
                  <a:cubicBezTo>
                    <a:pt x="691" y="357"/>
                    <a:pt x="691" y="357"/>
                    <a:pt x="679" y="357"/>
                  </a:cubicBezTo>
                  <a:cubicBezTo>
                    <a:pt x="632" y="392"/>
                    <a:pt x="596" y="428"/>
                    <a:pt x="596" y="511"/>
                  </a:cubicBezTo>
                  <a:lnTo>
                    <a:pt x="596" y="3786"/>
                  </a:lnTo>
                  <a:lnTo>
                    <a:pt x="322" y="3512"/>
                  </a:lnTo>
                  <a:cubicBezTo>
                    <a:pt x="291" y="3481"/>
                    <a:pt x="240" y="3462"/>
                    <a:pt x="191" y="3462"/>
                  </a:cubicBezTo>
                  <a:cubicBezTo>
                    <a:pt x="145" y="3462"/>
                    <a:pt x="101" y="3478"/>
                    <a:pt x="72" y="3512"/>
                  </a:cubicBezTo>
                  <a:cubicBezTo>
                    <a:pt x="13" y="3583"/>
                    <a:pt x="1" y="3690"/>
                    <a:pt x="72" y="3762"/>
                  </a:cubicBezTo>
                  <a:lnTo>
                    <a:pt x="644" y="4345"/>
                  </a:lnTo>
                  <a:lnTo>
                    <a:pt x="751" y="4452"/>
                  </a:lnTo>
                  <a:cubicBezTo>
                    <a:pt x="788" y="4484"/>
                    <a:pt x="838" y="4502"/>
                    <a:pt x="886" y="4502"/>
                  </a:cubicBezTo>
                  <a:cubicBezTo>
                    <a:pt x="946" y="4502"/>
                    <a:pt x="1004" y="4476"/>
                    <a:pt x="1037" y="4417"/>
                  </a:cubicBezTo>
                  <a:cubicBezTo>
                    <a:pt x="1168" y="4143"/>
                    <a:pt x="1322" y="3869"/>
                    <a:pt x="1489" y="3607"/>
                  </a:cubicBezTo>
                  <a:cubicBezTo>
                    <a:pt x="1525" y="3524"/>
                    <a:pt x="1501" y="3405"/>
                    <a:pt x="1430" y="3357"/>
                  </a:cubicBezTo>
                  <a:cubicBezTo>
                    <a:pt x="1400" y="3346"/>
                    <a:pt x="1369" y="3341"/>
                    <a:pt x="1340" y="3341"/>
                  </a:cubicBezTo>
                  <a:cubicBezTo>
                    <a:pt x="1275" y="3341"/>
                    <a:pt x="1216" y="3367"/>
                    <a:pt x="1191" y="3416"/>
                  </a:cubicBezTo>
                  <a:cubicBezTo>
                    <a:pt x="1108" y="3536"/>
                    <a:pt x="1037" y="3655"/>
                    <a:pt x="965" y="3797"/>
                  </a:cubicBezTo>
                  <a:lnTo>
                    <a:pt x="965" y="821"/>
                  </a:lnTo>
                  <a:cubicBezTo>
                    <a:pt x="1049" y="892"/>
                    <a:pt x="1144" y="964"/>
                    <a:pt x="1215" y="1035"/>
                  </a:cubicBezTo>
                  <a:cubicBezTo>
                    <a:pt x="1251" y="1071"/>
                    <a:pt x="1303" y="1094"/>
                    <a:pt x="1355" y="1094"/>
                  </a:cubicBezTo>
                  <a:cubicBezTo>
                    <a:pt x="1390" y="1094"/>
                    <a:pt x="1424" y="1083"/>
                    <a:pt x="1453" y="1059"/>
                  </a:cubicBezTo>
                  <a:cubicBezTo>
                    <a:pt x="1513" y="1011"/>
                    <a:pt x="1560" y="892"/>
                    <a:pt x="1501" y="833"/>
                  </a:cubicBezTo>
                  <a:cubicBezTo>
                    <a:pt x="1406" y="714"/>
                    <a:pt x="1310" y="583"/>
                    <a:pt x="1215" y="464"/>
                  </a:cubicBezTo>
                  <a:cubicBezTo>
                    <a:pt x="1168" y="404"/>
                    <a:pt x="1132" y="345"/>
                    <a:pt x="1072" y="261"/>
                  </a:cubicBezTo>
                  <a:cubicBezTo>
                    <a:pt x="1025" y="202"/>
                    <a:pt x="977" y="130"/>
                    <a:pt x="918" y="83"/>
                  </a:cubicBezTo>
                  <a:cubicBezTo>
                    <a:pt x="846" y="31"/>
                    <a:pt x="761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82;p25"/>
            <p:cNvSpPr/>
            <p:nvPr/>
          </p:nvSpPr>
          <p:spPr>
            <a:xfrm>
              <a:off x="2375854" y="2100387"/>
              <a:ext cx="42858" cy="49861"/>
            </a:xfrm>
            <a:custGeom>
              <a:avLst/>
              <a:gdLst/>
              <a:ahLst/>
              <a:cxnLst/>
              <a:rect l="l" t="t" r="r" b="b"/>
              <a:pathLst>
                <a:path w="1715" h="2008" extrusionOk="0">
                  <a:moveTo>
                    <a:pt x="1377" y="1"/>
                  </a:moveTo>
                  <a:cubicBezTo>
                    <a:pt x="1315" y="1"/>
                    <a:pt x="1254" y="28"/>
                    <a:pt x="1239" y="87"/>
                  </a:cubicBezTo>
                  <a:cubicBezTo>
                    <a:pt x="1084" y="433"/>
                    <a:pt x="905" y="754"/>
                    <a:pt x="727" y="1087"/>
                  </a:cubicBezTo>
                  <a:cubicBezTo>
                    <a:pt x="584" y="980"/>
                    <a:pt x="453" y="873"/>
                    <a:pt x="298" y="766"/>
                  </a:cubicBezTo>
                  <a:cubicBezTo>
                    <a:pt x="275" y="747"/>
                    <a:pt x="248" y="739"/>
                    <a:pt x="220" y="739"/>
                  </a:cubicBezTo>
                  <a:cubicBezTo>
                    <a:pt x="158" y="739"/>
                    <a:pt x="92" y="777"/>
                    <a:pt x="60" y="826"/>
                  </a:cubicBezTo>
                  <a:cubicBezTo>
                    <a:pt x="0" y="921"/>
                    <a:pt x="48" y="1016"/>
                    <a:pt x="119" y="1064"/>
                  </a:cubicBezTo>
                  <a:cubicBezTo>
                    <a:pt x="274" y="1171"/>
                    <a:pt x="405" y="1278"/>
                    <a:pt x="548" y="1385"/>
                  </a:cubicBezTo>
                  <a:cubicBezTo>
                    <a:pt x="489" y="1468"/>
                    <a:pt x="441" y="1564"/>
                    <a:pt x="393" y="1647"/>
                  </a:cubicBezTo>
                  <a:cubicBezTo>
                    <a:pt x="310" y="1780"/>
                    <a:pt x="430" y="1907"/>
                    <a:pt x="555" y="1907"/>
                  </a:cubicBezTo>
                  <a:cubicBezTo>
                    <a:pt x="608" y="1907"/>
                    <a:pt x="663" y="1883"/>
                    <a:pt x="703" y="1826"/>
                  </a:cubicBezTo>
                  <a:cubicBezTo>
                    <a:pt x="739" y="1754"/>
                    <a:pt x="810" y="1659"/>
                    <a:pt x="846" y="1576"/>
                  </a:cubicBezTo>
                  <a:cubicBezTo>
                    <a:pt x="1036" y="1707"/>
                    <a:pt x="1227" y="1838"/>
                    <a:pt x="1417" y="1980"/>
                  </a:cubicBezTo>
                  <a:cubicBezTo>
                    <a:pt x="1440" y="1999"/>
                    <a:pt x="1467" y="2007"/>
                    <a:pt x="1496" y="2007"/>
                  </a:cubicBezTo>
                  <a:cubicBezTo>
                    <a:pt x="1557" y="2007"/>
                    <a:pt x="1623" y="1970"/>
                    <a:pt x="1655" y="1921"/>
                  </a:cubicBezTo>
                  <a:cubicBezTo>
                    <a:pt x="1715" y="1826"/>
                    <a:pt x="1667" y="1719"/>
                    <a:pt x="1596" y="1683"/>
                  </a:cubicBezTo>
                  <a:cubicBezTo>
                    <a:pt x="1405" y="1540"/>
                    <a:pt x="1227" y="1409"/>
                    <a:pt x="1024" y="1278"/>
                  </a:cubicBezTo>
                  <a:cubicBezTo>
                    <a:pt x="1227" y="945"/>
                    <a:pt x="1382" y="611"/>
                    <a:pt x="1548" y="254"/>
                  </a:cubicBezTo>
                  <a:cubicBezTo>
                    <a:pt x="1584" y="195"/>
                    <a:pt x="1560" y="87"/>
                    <a:pt x="1477" y="28"/>
                  </a:cubicBezTo>
                  <a:cubicBezTo>
                    <a:pt x="1450" y="10"/>
                    <a:pt x="1414" y="1"/>
                    <a:pt x="1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83;p25"/>
            <p:cNvSpPr/>
            <p:nvPr/>
          </p:nvSpPr>
          <p:spPr>
            <a:xfrm>
              <a:off x="2190924" y="2360132"/>
              <a:ext cx="145437" cy="143262"/>
            </a:xfrm>
            <a:custGeom>
              <a:avLst/>
              <a:gdLst/>
              <a:ahLst/>
              <a:cxnLst/>
              <a:rect l="l" t="t" r="r" b="b"/>
              <a:pathLst>
                <a:path w="5818" h="5725" extrusionOk="0">
                  <a:moveTo>
                    <a:pt x="177" y="0"/>
                  </a:moveTo>
                  <a:cubicBezTo>
                    <a:pt x="87" y="0"/>
                    <a:pt x="1" y="57"/>
                    <a:pt x="7" y="170"/>
                  </a:cubicBezTo>
                  <a:cubicBezTo>
                    <a:pt x="114" y="1456"/>
                    <a:pt x="697" y="2670"/>
                    <a:pt x="1662" y="3539"/>
                  </a:cubicBezTo>
                  <a:cubicBezTo>
                    <a:pt x="2565" y="4324"/>
                    <a:pt x="3750" y="4769"/>
                    <a:pt x="4953" y="4769"/>
                  </a:cubicBezTo>
                  <a:cubicBezTo>
                    <a:pt x="5082" y="4769"/>
                    <a:pt x="5212" y="4764"/>
                    <a:pt x="5341" y="4754"/>
                  </a:cubicBezTo>
                  <a:cubicBezTo>
                    <a:pt x="5353" y="4754"/>
                    <a:pt x="5353" y="4754"/>
                    <a:pt x="5365" y="4742"/>
                  </a:cubicBezTo>
                  <a:lnTo>
                    <a:pt x="5365" y="4742"/>
                  </a:lnTo>
                  <a:cubicBezTo>
                    <a:pt x="5329" y="4861"/>
                    <a:pt x="5246" y="4968"/>
                    <a:pt x="5186" y="5063"/>
                  </a:cubicBezTo>
                  <a:cubicBezTo>
                    <a:pt x="5115" y="5182"/>
                    <a:pt x="5031" y="5325"/>
                    <a:pt x="4936" y="5420"/>
                  </a:cubicBezTo>
                  <a:cubicBezTo>
                    <a:pt x="4877" y="5492"/>
                    <a:pt x="4865" y="5599"/>
                    <a:pt x="4936" y="5670"/>
                  </a:cubicBezTo>
                  <a:cubicBezTo>
                    <a:pt x="4968" y="5703"/>
                    <a:pt x="5021" y="5724"/>
                    <a:pt x="5073" y="5724"/>
                  </a:cubicBezTo>
                  <a:cubicBezTo>
                    <a:pt x="5116" y="5724"/>
                    <a:pt x="5159" y="5709"/>
                    <a:pt x="5186" y="5670"/>
                  </a:cubicBezTo>
                  <a:cubicBezTo>
                    <a:pt x="5305" y="5528"/>
                    <a:pt x="5412" y="5373"/>
                    <a:pt x="5520" y="5218"/>
                  </a:cubicBezTo>
                  <a:cubicBezTo>
                    <a:pt x="5603" y="5063"/>
                    <a:pt x="5722" y="4885"/>
                    <a:pt x="5770" y="4706"/>
                  </a:cubicBezTo>
                  <a:cubicBezTo>
                    <a:pt x="5817" y="4480"/>
                    <a:pt x="5662" y="4349"/>
                    <a:pt x="5531" y="4206"/>
                  </a:cubicBezTo>
                  <a:cubicBezTo>
                    <a:pt x="5400" y="4051"/>
                    <a:pt x="5269" y="3908"/>
                    <a:pt x="5115" y="3754"/>
                  </a:cubicBezTo>
                  <a:cubicBezTo>
                    <a:pt x="5082" y="3716"/>
                    <a:pt x="5044" y="3700"/>
                    <a:pt x="5006" y="3700"/>
                  </a:cubicBezTo>
                  <a:cubicBezTo>
                    <a:pt x="4875" y="3700"/>
                    <a:pt x="4745" y="3884"/>
                    <a:pt x="4865" y="4004"/>
                  </a:cubicBezTo>
                  <a:cubicBezTo>
                    <a:pt x="4972" y="4135"/>
                    <a:pt x="5091" y="4254"/>
                    <a:pt x="5186" y="4361"/>
                  </a:cubicBezTo>
                  <a:lnTo>
                    <a:pt x="5222" y="4396"/>
                  </a:lnTo>
                  <a:cubicBezTo>
                    <a:pt x="5143" y="4400"/>
                    <a:pt x="5064" y="4402"/>
                    <a:pt x="4985" y="4402"/>
                  </a:cubicBezTo>
                  <a:cubicBezTo>
                    <a:pt x="3871" y="4402"/>
                    <a:pt x="2746" y="4011"/>
                    <a:pt x="1912" y="3277"/>
                  </a:cubicBezTo>
                  <a:cubicBezTo>
                    <a:pt x="1019" y="2491"/>
                    <a:pt x="459" y="1360"/>
                    <a:pt x="364" y="170"/>
                  </a:cubicBezTo>
                  <a:cubicBezTo>
                    <a:pt x="358" y="57"/>
                    <a:pt x="266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25"/>
          <p:cNvSpPr txBox="1">
            <a:spLocks noGrp="1"/>
          </p:cNvSpPr>
          <p:nvPr>
            <p:ph type="title"/>
          </p:nvPr>
        </p:nvSpPr>
        <p:spPr>
          <a:xfrm>
            <a:off x="4915425" y="539400"/>
            <a:ext cx="3116100" cy="914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9" name="Google Shape;669;p25"/>
          <p:cNvSpPr txBox="1">
            <a:spLocks noGrp="1"/>
          </p:cNvSpPr>
          <p:nvPr>
            <p:ph type="subTitle" idx="1"/>
          </p:nvPr>
        </p:nvSpPr>
        <p:spPr>
          <a:xfrm>
            <a:off x="4915425" y="1637688"/>
            <a:ext cx="2588700" cy="832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26"/>
          <p:cNvSpPr/>
          <p:nvPr/>
        </p:nvSpPr>
        <p:spPr>
          <a:xfrm>
            <a:off x="0" y="0"/>
            <a:ext cx="5348288" cy="2528888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86;p26"/>
          <p:cNvSpPr/>
          <p:nvPr/>
        </p:nvSpPr>
        <p:spPr>
          <a:xfrm>
            <a:off x="6831013" y="4124325"/>
            <a:ext cx="2312987" cy="1019175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8;p27"/>
          <p:cNvSpPr/>
          <p:nvPr/>
        </p:nvSpPr>
        <p:spPr>
          <a:xfrm rot="10800000" flipH="1">
            <a:off x="6430963" y="0"/>
            <a:ext cx="2713037" cy="1195388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89;p27"/>
          <p:cNvSpPr/>
          <p:nvPr/>
        </p:nvSpPr>
        <p:spPr>
          <a:xfrm rot="10800000" flipH="1">
            <a:off x="0" y="4270375"/>
            <a:ext cx="1808163" cy="873125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1667075"/>
            <a:ext cx="4222800" cy="13593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100" y="3026475"/>
            <a:ext cx="4222800" cy="450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;p4"/>
          <p:cNvSpPr/>
          <p:nvPr/>
        </p:nvSpPr>
        <p:spPr>
          <a:xfrm>
            <a:off x="0" y="0"/>
            <a:ext cx="1590675" cy="695325"/>
          </a:xfrm>
          <a:custGeom>
            <a:avLst/>
            <a:gdLst/>
            <a:ahLst/>
            <a:cxnLst/>
            <a:rect l="l" t="t" r="r" b="b"/>
            <a:pathLst>
              <a:path w="63616" h="27838" extrusionOk="0">
                <a:moveTo>
                  <a:pt x="1" y="0"/>
                </a:moveTo>
                <a:lnTo>
                  <a:pt x="1" y="27837"/>
                </a:lnTo>
                <a:cubicBezTo>
                  <a:pt x="1" y="27837"/>
                  <a:pt x="8442" y="26385"/>
                  <a:pt x="12097" y="22813"/>
                </a:cubicBezTo>
                <a:cubicBezTo>
                  <a:pt x="15741" y="19241"/>
                  <a:pt x="19015" y="11799"/>
                  <a:pt x="24778" y="9906"/>
                </a:cubicBezTo>
                <a:cubicBezTo>
                  <a:pt x="30540" y="8013"/>
                  <a:pt x="53198" y="8013"/>
                  <a:pt x="58079" y="5834"/>
                </a:cubicBezTo>
                <a:cubicBezTo>
                  <a:pt x="62961" y="3644"/>
                  <a:pt x="63616" y="0"/>
                  <a:pt x="636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1;p4"/>
          <p:cNvSpPr/>
          <p:nvPr/>
        </p:nvSpPr>
        <p:spPr>
          <a:xfrm rot="10800000">
            <a:off x="7985125" y="4508500"/>
            <a:ext cx="1158875" cy="635000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22;p4"/>
          <p:cNvGrpSpPr>
            <a:grpSpLocks/>
          </p:cNvGrpSpPr>
          <p:nvPr/>
        </p:nvGrpSpPr>
        <p:grpSpPr bwMode="auto">
          <a:xfrm>
            <a:off x="495300" y="368300"/>
            <a:ext cx="525463" cy="434975"/>
            <a:chOff x="3867150" y="1292450"/>
            <a:chExt cx="376550" cy="311700"/>
          </a:xfrm>
        </p:grpSpPr>
        <p:sp>
          <p:nvSpPr>
            <p:cNvPr id="7" name="Google Shape;23;p4"/>
            <p:cNvSpPr/>
            <p:nvPr/>
          </p:nvSpPr>
          <p:spPr>
            <a:xfrm>
              <a:off x="3867150" y="1292450"/>
              <a:ext cx="376550" cy="311700"/>
            </a:xfrm>
            <a:custGeom>
              <a:avLst/>
              <a:gdLst/>
              <a:ahLst/>
              <a:cxnLst/>
              <a:rect l="l" t="t" r="r" b="b"/>
              <a:pathLst>
                <a:path w="15062" h="12468" extrusionOk="0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;p4"/>
            <p:cNvSpPr/>
            <p:nvPr/>
          </p:nvSpPr>
          <p:spPr>
            <a:xfrm>
              <a:off x="4066232" y="1484703"/>
              <a:ext cx="43229" cy="63705"/>
            </a:xfrm>
            <a:custGeom>
              <a:avLst/>
              <a:gdLst/>
              <a:ahLst/>
              <a:cxnLst/>
              <a:rect l="l" t="t" r="r" b="b"/>
              <a:pathLst>
                <a:path w="1726" h="2543" extrusionOk="0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;p4"/>
            <p:cNvSpPr/>
            <p:nvPr/>
          </p:nvSpPr>
          <p:spPr>
            <a:xfrm>
              <a:off x="4090122" y="1493804"/>
              <a:ext cx="27303" cy="37540"/>
            </a:xfrm>
            <a:custGeom>
              <a:avLst/>
              <a:gdLst/>
              <a:ahLst/>
              <a:cxnLst/>
              <a:rect l="l" t="t" r="r" b="b"/>
              <a:pathLst>
                <a:path w="1093" h="1536" extrusionOk="0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;p4"/>
            <p:cNvSpPr/>
            <p:nvPr/>
          </p:nvSpPr>
          <p:spPr>
            <a:xfrm>
              <a:off x="4106049" y="1496079"/>
              <a:ext cx="15927" cy="18201"/>
            </a:xfrm>
            <a:custGeom>
              <a:avLst/>
              <a:gdLst/>
              <a:ahLst/>
              <a:cxnLst/>
              <a:rect l="l" t="t" r="r" b="b"/>
              <a:pathLst>
                <a:path w="628" h="720" extrusionOk="0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7;p4"/>
            <p:cNvSpPr/>
            <p:nvPr/>
          </p:nvSpPr>
          <p:spPr>
            <a:xfrm>
              <a:off x="4118563" y="1490391"/>
              <a:ext cx="9101" cy="12514"/>
            </a:xfrm>
            <a:custGeom>
              <a:avLst/>
              <a:gdLst/>
              <a:ahLst/>
              <a:cxnLst/>
              <a:rect l="l" t="t" r="r" b="b"/>
              <a:pathLst>
                <a:path w="382" h="474" extrusionOk="0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;p4"/>
            <p:cNvSpPr/>
            <p:nvPr/>
          </p:nvSpPr>
          <p:spPr>
            <a:xfrm>
              <a:off x="4125388" y="1473327"/>
              <a:ext cx="9101" cy="11376"/>
            </a:xfrm>
            <a:custGeom>
              <a:avLst/>
              <a:gdLst/>
              <a:ahLst/>
              <a:cxnLst/>
              <a:rect l="l" t="t" r="r" b="b"/>
              <a:pathLst>
                <a:path w="370" h="474" extrusionOk="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;p4"/>
            <p:cNvSpPr/>
            <p:nvPr/>
          </p:nvSpPr>
          <p:spPr>
            <a:xfrm>
              <a:off x="4112874" y="1431236"/>
              <a:ext cx="30716" cy="40953"/>
            </a:xfrm>
            <a:custGeom>
              <a:avLst/>
              <a:gdLst/>
              <a:ahLst/>
              <a:cxnLst/>
              <a:rect l="l" t="t" r="r" b="b"/>
              <a:pathLst>
                <a:path w="1200" h="1600" extrusionOk="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0;p4"/>
            <p:cNvSpPr/>
            <p:nvPr/>
          </p:nvSpPr>
          <p:spPr>
            <a:xfrm>
              <a:off x="4139040" y="1441475"/>
              <a:ext cx="13651" cy="18201"/>
            </a:xfrm>
            <a:custGeom>
              <a:avLst/>
              <a:gdLst/>
              <a:ahLst/>
              <a:cxnLst/>
              <a:rect l="l" t="t" r="r" b="b"/>
              <a:pathLst>
                <a:path w="549" h="730" extrusionOk="0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1;p4"/>
            <p:cNvSpPr/>
            <p:nvPr/>
          </p:nvSpPr>
          <p:spPr>
            <a:xfrm>
              <a:off x="4147003" y="1427824"/>
              <a:ext cx="11376" cy="15926"/>
            </a:xfrm>
            <a:custGeom>
              <a:avLst/>
              <a:gdLst/>
              <a:ahLst/>
              <a:cxnLst/>
              <a:rect l="l" t="t" r="r" b="b"/>
              <a:pathLst>
                <a:path w="478" h="623" extrusionOk="0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2;p4"/>
            <p:cNvSpPr/>
            <p:nvPr/>
          </p:nvSpPr>
          <p:spPr>
            <a:xfrm>
              <a:off x="4151553" y="1411897"/>
              <a:ext cx="12514" cy="14788"/>
            </a:xfrm>
            <a:custGeom>
              <a:avLst/>
              <a:gdLst/>
              <a:ahLst/>
              <a:cxnLst/>
              <a:rect l="l" t="t" r="r" b="b"/>
              <a:pathLst>
                <a:path w="477" h="580" extrusionOk="0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3;p4"/>
            <p:cNvSpPr/>
            <p:nvPr/>
          </p:nvSpPr>
          <p:spPr>
            <a:xfrm>
              <a:off x="4162929" y="1403934"/>
              <a:ext cx="7964" cy="7963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4;p4"/>
            <p:cNvSpPr/>
            <p:nvPr/>
          </p:nvSpPr>
          <p:spPr>
            <a:xfrm>
              <a:off x="4170893" y="1382320"/>
              <a:ext cx="10238" cy="11376"/>
            </a:xfrm>
            <a:custGeom>
              <a:avLst/>
              <a:gdLst/>
              <a:ahLst/>
              <a:cxnLst/>
              <a:rect l="l" t="t" r="r" b="b"/>
              <a:pathLst>
                <a:path w="441" h="462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5;p4"/>
            <p:cNvSpPr/>
            <p:nvPr/>
          </p:nvSpPr>
          <p:spPr>
            <a:xfrm>
              <a:off x="3914930" y="1357293"/>
              <a:ext cx="52330" cy="46641"/>
            </a:xfrm>
            <a:custGeom>
              <a:avLst/>
              <a:gdLst/>
              <a:ahLst/>
              <a:cxnLst/>
              <a:rect l="l" t="t" r="r" b="b"/>
              <a:pathLst>
                <a:path w="2127" h="1861" extrusionOk="0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6;p4"/>
            <p:cNvSpPr/>
            <p:nvPr/>
          </p:nvSpPr>
          <p:spPr>
            <a:xfrm>
              <a:off x="3949058" y="1360705"/>
              <a:ext cx="18202" cy="14789"/>
            </a:xfrm>
            <a:custGeom>
              <a:avLst/>
              <a:gdLst/>
              <a:ahLst/>
              <a:cxnLst/>
              <a:rect l="l" t="t" r="r" b="b"/>
              <a:pathLst>
                <a:path w="703" h="626" extrusionOk="0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7;p4"/>
            <p:cNvSpPr/>
            <p:nvPr/>
          </p:nvSpPr>
          <p:spPr>
            <a:xfrm>
              <a:off x="3971810" y="1365256"/>
              <a:ext cx="9101" cy="7963"/>
            </a:xfrm>
            <a:custGeom>
              <a:avLst/>
              <a:gdLst/>
              <a:ahLst/>
              <a:cxnLst/>
              <a:rect l="l" t="t" r="r" b="b"/>
              <a:pathLst>
                <a:path w="358" h="311" extrusionOk="0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8;p4"/>
            <p:cNvSpPr/>
            <p:nvPr/>
          </p:nvSpPr>
          <p:spPr>
            <a:xfrm>
              <a:off x="3984324" y="1358430"/>
              <a:ext cx="10238" cy="12514"/>
            </a:xfrm>
            <a:custGeom>
              <a:avLst/>
              <a:gdLst/>
              <a:ahLst/>
              <a:cxnLst/>
              <a:rect l="l" t="t" r="r" b="b"/>
              <a:pathLst>
                <a:path w="429" h="478" extrusionOk="0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9;p4"/>
            <p:cNvSpPr/>
            <p:nvPr/>
          </p:nvSpPr>
          <p:spPr>
            <a:xfrm>
              <a:off x="4002526" y="1349330"/>
              <a:ext cx="23889" cy="25027"/>
            </a:xfrm>
            <a:custGeom>
              <a:avLst/>
              <a:gdLst/>
              <a:ahLst/>
              <a:cxnLst/>
              <a:rect l="l" t="t" r="r" b="b"/>
              <a:pathLst>
                <a:path w="975" h="989" extrusionOk="0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0;p4"/>
            <p:cNvSpPr/>
            <p:nvPr/>
          </p:nvSpPr>
          <p:spPr>
            <a:xfrm>
              <a:off x="4019590" y="1347054"/>
              <a:ext cx="14789" cy="15926"/>
            </a:xfrm>
            <a:custGeom>
              <a:avLst/>
              <a:gdLst/>
              <a:ahLst/>
              <a:cxnLst/>
              <a:rect l="l" t="t" r="r" b="b"/>
              <a:pathLst>
                <a:path w="585" h="627" extrusionOk="0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1;p4"/>
            <p:cNvSpPr/>
            <p:nvPr/>
          </p:nvSpPr>
          <p:spPr>
            <a:xfrm>
              <a:off x="4038930" y="1345917"/>
              <a:ext cx="10238" cy="11376"/>
            </a:xfrm>
            <a:custGeom>
              <a:avLst/>
              <a:gdLst/>
              <a:ahLst/>
              <a:cxnLst/>
              <a:rect l="l" t="t" r="r" b="b"/>
              <a:pathLst>
                <a:path w="430" h="463" extrusionOk="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2;p4"/>
            <p:cNvSpPr/>
            <p:nvPr/>
          </p:nvSpPr>
          <p:spPr>
            <a:xfrm>
              <a:off x="4058269" y="1340229"/>
              <a:ext cx="12514" cy="11376"/>
            </a:xfrm>
            <a:custGeom>
              <a:avLst/>
              <a:gdLst/>
              <a:ahLst/>
              <a:cxnLst/>
              <a:rect l="l" t="t" r="r" b="b"/>
              <a:pathLst>
                <a:path w="477" h="453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3;p4"/>
            <p:cNvSpPr/>
            <p:nvPr/>
          </p:nvSpPr>
          <p:spPr>
            <a:xfrm>
              <a:off x="4074195" y="1340229"/>
              <a:ext cx="11376" cy="9101"/>
            </a:xfrm>
            <a:custGeom>
              <a:avLst/>
              <a:gdLst/>
              <a:ahLst/>
              <a:cxnLst/>
              <a:rect l="l" t="t" r="r" b="b"/>
              <a:pathLst>
                <a:path w="442" h="346" extrusionOk="0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4;p4"/>
            <p:cNvSpPr/>
            <p:nvPr/>
          </p:nvSpPr>
          <p:spPr>
            <a:xfrm>
              <a:off x="4096948" y="1334541"/>
              <a:ext cx="9101" cy="7963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5;p4"/>
            <p:cNvSpPr/>
            <p:nvPr/>
          </p:nvSpPr>
          <p:spPr>
            <a:xfrm>
              <a:off x="4038930" y="1450576"/>
              <a:ext cx="14789" cy="14788"/>
            </a:xfrm>
            <a:custGeom>
              <a:avLst/>
              <a:gdLst/>
              <a:ahLst/>
              <a:cxnLst/>
              <a:rect l="l" t="t" r="r" b="b"/>
              <a:pathLst>
                <a:path w="585" h="608" extrusionOk="0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6;p4"/>
            <p:cNvSpPr/>
            <p:nvPr/>
          </p:nvSpPr>
          <p:spPr>
            <a:xfrm>
              <a:off x="4053718" y="1443750"/>
              <a:ext cx="12514" cy="12513"/>
            </a:xfrm>
            <a:custGeom>
              <a:avLst/>
              <a:gdLst/>
              <a:ahLst/>
              <a:cxnLst/>
              <a:rect l="l" t="t" r="r" b="b"/>
              <a:pathLst>
                <a:path w="477" h="505" extrusionOk="0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7;p4"/>
            <p:cNvSpPr/>
            <p:nvPr/>
          </p:nvSpPr>
          <p:spPr>
            <a:xfrm>
              <a:off x="4070783" y="1434649"/>
              <a:ext cx="9101" cy="9101"/>
            </a:xfrm>
            <a:custGeom>
              <a:avLst/>
              <a:gdLst/>
              <a:ahLst/>
              <a:cxnLst/>
              <a:rect l="l" t="t" r="r" b="b"/>
              <a:pathLst>
                <a:path w="382" h="355" extrusionOk="0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8;p4"/>
            <p:cNvSpPr/>
            <p:nvPr/>
          </p:nvSpPr>
          <p:spPr>
            <a:xfrm>
              <a:off x="4077609" y="1426686"/>
              <a:ext cx="9101" cy="9101"/>
            </a:xfrm>
            <a:custGeom>
              <a:avLst/>
              <a:gdLst/>
              <a:ahLst/>
              <a:cxnLst/>
              <a:rect l="l" t="t" r="r" b="b"/>
              <a:pathLst>
                <a:path w="370" h="355" extrusionOk="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9;p4"/>
            <p:cNvSpPr/>
            <p:nvPr/>
          </p:nvSpPr>
          <p:spPr>
            <a:xfrm>
              <a:off x="4094672" y="1348192"/>
              <a:ext cx="103523" cy="68255"/>
            </a:xfrm>
            <a:custGeom>
              <a:avLst/>
              <a:gdLst/>
              <a:ahLst/>
              <a:cxnLst/>
              <a:rect l="l" t="t" r="r" b="b"/>
              <a:pathLst>
                <a:path w="4106" h="2761" extrusionOk="0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0;p4"/>
            <p:cNvSpPr/>
            <p:nvPr/>
          </p:nvSpPr>
          <p:spPr>
            <a:xfrm>
              <a:off x="4123113" y="1319752"/>
              <a:ext cx="45504" cy="20477"/>
            </a:xfrm>
            <a:custGeom>
              <a:avLst/>
              <a:gdLst/>
              <a:ahLst/>
              <a:cxnLst/>
              <a:rect l="l" t="t" r="r" b="b"/>
              <a:pathLst>
                <a:path w="1793" h="836" extrusionOk="0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51;p4"/>
          <p:cNvGrpSpPr>
            <a:grpSpLocks/>
          </p:cNvGrpSpPr>
          <p:nvPr/>
        </p:nvGrpSpPr>
        <p:grpSpPr bwMode="auto">
          <a:xfrm>
            <a:off x="7532688" y="4603750"/>
            <a:ext cx="525462" cy="350838"/>
            <a:chOff x="4147225" y="2312750"/>
            <a:chExt cx="326275" cy="217525"/>
          </a:xfrm>
        </p:grpSpPr>
        <p:sp>
          <p:nvSpPr>
            <p:cNvPr id="36" name="Google Shape;52;p4"/>
            <p:cNvSpPr/>
            <p:nvPr/>
          </p:nvSpPr>
          <p:spPr>
            <a:xfrm>
              <a:off x="4370984" y="2483030"/>
              <a:ext cx="6900" cy="11811"/>
            </a:xfrm>
            <a:custGeom>
              <a:avLst/>
              <a:gdLst/>
              <a:ahLst/>
              <a:cxnLst/>
              <a:rect l="l" t="t" r="r" b="b"/>
              <a:pathLst>
                <a:path w="275" h="494" extrusionOk="0">
                  <a:moveTo>
                    <a:pt x="82" y="1"/>
                  </a:moveTo>
                  <a:cubicBezTo>
                    <a:pt x="61" y="1"/>
                    <a:pt x="37" y="10"/>
                    <a:pt x="24" y="29"/>
                  </a:cubicBezTo>
                  <a:cubicBezTo>
                    <a:pt x="0" y="53"/>
                    <a:pt x="0" y="101"/>
                    <a:pt x="24" y="136"/>
                  </a:cubicBezTo>
                  <a:lnTo>
                    <a:pt x="48" y="148"/>
                  </a:lnTo>
                  <a:cubicBezTo>
                    <a:pt x="60" y="160"/>
                    <a:pt x="60" y="172"/>
                    <a:pt x="72" y="196"/>
                  </a:cubicBezTo>
                  <a:cubicBezTo>
                    <a:pt x="84" y="208"/>
                    <a:pt x="84" y="220"/>
                    <a:pt x="84" y="232"/>
                  </a:cubicBezTo>
                  <a:cubicBezTo>
                    <a:pt x="84" y="232"/>
                    <a:pt x="84" y="256"/>
                    <a:pt x="96" y="256"/>
                  </a:cubicBezTo>
                  <a:cubicBezTo>
                    <a:pt x="119" y="279"/>
                    <a:pt x="119" y="315"/>
                    <a:pt x="131" y="339"/>
                  </a:cubicBezTo>
                  <a:lnTo>
                    <a:pt x="131" y="375"/>
                  </a:lnTo>
                  <a:lnTo>
                    <a:pt x="131" y="410"/>
                  </a:lnTo>
                  <a:cubicBezTo>
                    <a:pt x="131" y="458"/>
                    <a:pt x="167" y="494"/>
                    <a:pt x="203" y="494"/>
                  </a:cubicBezTo>
                  <a:cubicBezTo>
                    <a:pt x="250" y="494"/>
                    <a:pt x="274" y="458"/>
                    <a:pt x="274" y="410"/>
                  </a:cubicBezTo>
                  <a:cubicBezTo>
                    <a:pt x="274" y="267"/>
                    <a:pt x="215" y="113"/>
                    <a:pt x="119" y="17"/>
                  </a:cubicBezTo>
                  <a:cubicBezTo>
                    <a:pt x="114" y="7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3;p4"/>
            <p:cNvSpPr/>
            <p:nvPr/>
          </p:nvSpPr>
          <p:spPr>
            <a:xfrm>
              <a:off x="4147225" y="2312750"/>
              <a:ext cx="326275" cy="217525"/>
            </a:xfrm>
            <a:custGeom>
              <a:avLst/>
              <a:gdLst/>
              <a:ahLst/>
              <a:cxnLst/>
              <a:rect l="l" t="t" r="r" b="b"/>
              <a:pathLst>
                <a:path w="13051" h="8701" extrusionOk="0">
                  <a:moveTo>
                    <a:pt x="5415" y="291"/>
                  </a:moveTo>
                  <a:cubicBezTo>
                    <a:pt x="5966" y="291"/>
                    <a:pt x="6518" y="345"/>
                    <a:pt x="7061" y="460"/>
                  </a:cubicBezTo>
                  <a:cubicBezTo>
                    <a:pt x="8097" y="686"/>
                    <a:pt x="9085" y="1114"/>
                    <a:pt x="9895" y="1793"/>
                  </a:cubicBezTo>
                  <a:cubicBezTo>
                    <a:pt x="10621" y="2412"/>
                    <a:pt x="11193" y="3162"/>
                    <a:pt x="11621" y="3996"/>
                  </a:cubicBezTo>
                  <a:cubicBezTo>
                    <a:pt x="12109" y="4948"/>
                    <a:pt x="12443" y="5960"/>
                    <a:pt x="12705" y="7008"/>
                  </a:cubicBezTo>
                  <a:cubicBezTo>
                    <a:pt x="10896" y="7622"/>
                    <a:pt x="9037" y="8407"/>
                    <a:pt x="7090" y="8407"/>
                  </a:cubicBezTo>
                  <a:cubicBezTo>
                    <a:pt x="6923" y="8407"/>
                    <a:pt x="6754" y="8401"/>
                    <a:pt x="6585" y="8389"/>
                  </a:cubicBezTo>
                  <a:cubicBezTo>
                    <a:pt x="5478" y="8318"/>
                    <a:pt x="4406" y="7901"/>
                    <a:pt x="3513" y="7210"/>
                  </a:cubicBezTo>
                  <a:cubicBezTo>
                    <a:pt x="2715" y="6603"/>
                    <a:pt x="2096" y="5805"/>
                    <a:pt x="1608" y="4936"/>
                  </a:cubicBezTo>
                  <a:cubicBezTo>
                    <a:pt x="1049" y="3960"/>
                    <a:pt x="656" y="2900"/>
                    <a:pt x="298" y="1829"/>
                  </a:cubicBezTo>
                  <a:cubicBezTo>
                    <a:pt x="1812" y="871"/>
                    <a:pt x="3612" y="291"/>
                    <a:pt x="5415" y="291"/>
                  </a:cubicBezTo>
                  <a:close/>
                  <a:moveTo>
                    <a:pt x="5410" y="0"/>
                  </a:moveTo>
                  <a:cubicBezTo>
                    <a:pt x="4934" y="0"/>
                    <a:pt x="4457" y="39"/>
                    <a:pt x="3989" y="114"/>
                  </a:cubicBezTo>
                  <a:cubicBezTo>
                    <a:pt x="2620" y="340"/>
                    <a:pt x="1287" y="864"/>
                    <a:pt x="120" y="1603"/>
                  </a:cubicBezTo>
                  <a:cubicBezTo>
                    <a:pt x="72" y="1638"/>
                    <a:pt x="37" y="1674"/>
                    <a:pt x="37" y="1722"/>
                  </a:cubicBezTo>
                  <a:cubicBezTo>
                    <a:pt x="13" y="1757"/>
                    <a:pt x="1" y="1793"/>
                    <a:pt x="13" y="1853"/>
                  </a:cubicBezTo>
                  <a:cubicBezTo>
                    <a:pt x="656" y="3793"/>
                    <a:pt x="1453" y="5829"/>
                    <a:pt x="3037" y="7198"/>
                  </a:cubicBezTo>
                  <a:cubicBezTo>
                    <a:pt x="3882" y="7925"/>
                    <a:pt x="4906" y="8437"/>
                    <a:pt x="6013" y="8615"/>
                  </a:cubicBezTo>
                  <a:cubicBezTo>
                    <a:pt x="6372" y="8674"/>
                    <a:pt x="6731" y="8701"/>
                    <a:pt x="7091" y="8701"/>
                  </a:cubicBezTo>
                  <a:cubicBezTo>
                    <a:pt x="7819" y="8701"/>
                    <a:pt x="8547" y="8592"/>
                    <a:pt x="9264" y="8425"/>
                  </a:cubicBezTo>
                  <a:cubicBezTo>
                    <a:pt x="10514" y="8127"/>
                    <a:pt x="11705" y="7663"/>
                    <a:pt x="12931" y="7234"/>
                  </a:cubicBezTo>
                  <a:cubicBezTo>
                    <a:pt x="13002" y="7198"/>
                    <a:pt x="13050" y="7127"/>
                    <a:pt x="13038" y="7056"/>
                  </a:cubicBezTo>
                  <a:cubicBezTo>
                    <a:pt x="12562" y="5127"/>
                    <a:pt x="11824" y="3150"/>
                    <a:pt x="10335" y="1781"/>
                  </a:cubicBezTo>
                  <a:cubicBezTo>
                    <a:pt x="9000" y="549"/>
                    <a:pt x="7204" y="0"/>
                    <a:pt x="5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4;p4"/>
            <p:cNvSpPr/>
            <p:nvPr/>
          </p:nvSpPr>
          <p:spPr>
            <a:xfrm>
              <a:off x="4174825" y="2361964"/>
              <a:ext cx="59144" cy="106302"/>
            </a:xfrm>
            <a:custGeom>
              <a:avLst/>
              <a:gdLst/>
              <a:ahLst/>
              <a:cxnLst/>
              <a:rect l="l" t="t" r="r" b="b"/>
              <a:pathLst>
                <a:path w="2373" h="4248" extrusionOk="0">
                  <a:moveTo>
                    <a:pt x="87" y="0"/>
                  </a:moveTo>
                  <a:cubicBezTo>
                    <a:pt x="43" y="0"/>
                    <a:pt x="0" y="34"/>
                    <a:pt x="7" y="98"/>
                  </a:cubicBezTo>
                  <a:cubicBezTo>
                    <a:pt x="340" y="1276"/>
                    <a:pt x="876" y="2408"/>
                    <a:pt x="1591" y="3408"/>
                  </a:cubicBezTo>
                  <a:cubicBezTo>
                    <a:pt x="1781" y="3682"/>
                    <a:pt x="2007" y="3955"/>
                    <a:pt x="2222" y="4217"/>
                  </a:cubicBezTo>
                  <a:cubicBezTo>
                    <a:pt x="2237" y="4239"/>
                    <a:pt x="2256" y="4248"/>
                    <a:pt x="2274" y="4248"/>
                  </a:cubicBezTo>
                  <a:cubicBezTo>
                    <a:pt x="2325" y="4248"/>
                    <a:pt x="2373" y="4175"/>
                    <a:pt x="2329" y="4122"/>
                  </a:cubicBezTo>
                  <a:cubicBezTo>
                    <a:pt x="1555" y="3193"/>
                    <a:pt x="924" y="2134"/>
                    <a:pt x="483" y="1026"/>
                  </a:cubicBezTo>
                  <a:cubicBezTo>
                    <a:pt x="364" y="705"/>
                    <a:pt x="269" y="383"/>
                    <a:pt x="162" y="50"/>
                  </a:cubicBez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5;p4"/>
            <p:cNvSpPr/>
            <p:nvPr/>
          </p:nvSpPr>
          <p:spPr>
            <a:xfrm>
              <a:off x="4187639" y="2357043"/>
              <a:ext cx="42387" cy="76773"/>
            </a:xfrm>
            <a:custGeom>
              <a:avLst/>
              <a:gdLst/>
              <a:ahLst/>
              <a:cxnLst/>
              <a:rect l="l" t="t" r="r" b="b"/>
              <a:pathLst>
                <a:path w="1704" h="3083" extrusionOk="0">
                  <a:moveTo>
                    <a:pt x="95" y="0"/>
                  </a:moveTo>
                  <a:cubicBezTo>
                    <a:pt x="48" y="0"/>
                    <a:pt x="0" y="38"/>
                    <a:pt x="15" y="89"/>
                  </a:cubicBezTo>
                  <a:cubicBezTo>
                    <a:pt x="372" y="1136"/>
                    <a:pt x="896" y="2136"/>
                    <a:pt x="1539" y="3053"/>
                  </a:cubicBezTo>
                  <a:cubicBezTo>
                    <a:pt x="1556" y="3074"/>
                    <a:pt x="1579" y="3083"/>
                    <a:pt x="1601" y="3083"/>
                  </a:cubicBezTo>
                  <a:cubicBezTo>
                    <a:pt x="1654" y="3083"/>
                    <a:pt x="1704" y="3032"/>
                    <a:pt x="1670" y="2982"/>
                  </a:cubicBezTo>
                  <a:cubicBezTo>
                    <a:pt x="1027" y="2065"/>
                    <a:pt x="527" y="1089"/>
                    <a:pt x="170" y="53"/>
                  </a:cubicBezTo>
                  <a:cubicBezTo>
                    <a:pt x="156" y="16"/>
                    <a:pt x="125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;p4"/>
            <p:cNvSpPr/>
            <p:nvPr/>
          </p:nvSpPr>
          <p:spPr>
            <a:xfrm>
              <a:off x="4201440" y="2351137"/>
              <a:ext cx="28586" cy="53151"/>
            </a:xfrm>
            <a:custGeom>
              <a:avLst/>
              <a:gdLst/>
              <a:ahLst/>
              <a:cxnLst/>
              <a:rect l="l" t="t" r="r" b="b"/>
              <a:pathLst>
                <a:path w="1140" h="2119" extrusionOk="0">
                  <a:moveTo>
                    <a:pt x="99" y="1"/>
                  </a:moveTo>
                  <a:cubicBezTo>
                    <a:pt x="51" y="1"/>
                    <a:pt x="0" y="41"/>
                    <a:pt x="22" y="100"/>
                  </a:cubicBezTo>
                  <a:cubicBezTo>
                    <a:pt x="261" y="779"/>
                    <a:pt x="582" y="1469"/>
                    <a:pt x="975" y="2089"/>
                  </a:cubicBezTo>
                  <a:cubicBezTo>
                    <a:pt x="985" y="2109"/>
                    <a:pt x="1005" y="2118"/>
                    <a:pt x="1026" y="2118"/>
                  </a:cubicBezTo>
                  <a:cubicBezTo>
                    <a:pt x="1078" y="2118"/>
                    <a:pt x="1140" y="2068"/>
                    <a:pt x="1106" y="2017"/>
                  </a:cubicBezTo>
                  <a:cubicBezTo>
                    <a:pt x="713" y="1398"/>
                    <a:pt x="392" y="731"/>
                    <a:pt x="165" y="53"/>
                  </a:cubicBezTo>
                  <a:cubicBezTo>
                    <a:pt x="156" y="16"/>
                    <a:pt x="128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7;p4"/>
            <p:cNvSpPr/>
            <p:nvPr/>
          </p:nvSpPr>
          <p:spPr>
            <a:xfrm>
              <a:off x="4217211" y="2346215"/>
              <a:ext cx="18729" cy="35434"/>
            </a:xfrm>
            <a:custGeom>
              <a:avLst/>
              <a:gdLst/>
              <a:ahLst/>
              <a:cxnLst/>
              <a:rect l="l" t="t" r="r" b="b"/>
              <a:pathLst>
                <a:path w="768" h="1392" extrusionOk="0">
                  <a:moveTo>
                    <a:pt x="93" y="0"/>
                  </a:moveTo>
                  <a:cubicBezTo>
                    <a:pt x="46" y="0"/>
                    <a:pt x="1" y="53"/>
                    <a:pt x="25" y="117"/>
                  </a:cubicBezTo>
                  <a:cubicBezTo>
                    <a:pt x="215" y="533"/>
                    <a:pt x="429" y="938"/>
                    <a:pt x="620" y="1355"/>
                  </a:cubicBezTo>
                  <a:cubicBezTo>
                    <a:pt x="635" y="1381"/>
                    <a:pt x="655" y="1392"/>
                    <a:pt x="676" y="1392"/>
                  </a:cubicBezTo>
                  <a:cubicBezTo>
                    <a:pt x="721" y="1392"/>
                    <a:pt x="767" y="1337"/>
                    <a:pt x="751" y="1271"/>
                  </a:cubicBezTo>
                  <a:cubicBezTo>
                    <a:pt x="560" y="855"/>
                    <a:pt x="370" y="438"/>
                    <a:pt x="156" y="45"/>
                  </a:cubicBezTo>
                  <a:cubicBezTo>
                    <a:pt x="140" y="13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8;p4"/>
            <p:cNvSpPr/>
            <p:nvPr/>
          </p:nvSpPr>
          <p:spPr>
            <a:xfrm>
              <a:off x="4233969" y="2342278"/>
              <a:ext cx="12814" cy="22639"/>
            </a:xfrm>
            <a:custGeom>
              <a:avLst/>
              <a:gdLst/>
              <a:ahLst/>
              <a:cxnLst/>
              <a:rect l="l" t="t" r="r" b="b"/>
              <a:pathLst>
                <a:path w="513" h="891" extrusionOk="0">
                  <a:moveTo>
                    <a:pt x="66" y="0"/>
                  </a:moveTo>
                  <a:cubicBezTo>
                    <a:pt x="56" y="0"/>
                    <a:pt x="45" y="2"/>
                    <a:pt x="36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132" y="362"/>
                    <a:pt x="251" y="600"/>
                    <a:pt x="370" y="850"/>
                  </a:cubicBezTo>
                  <a:cubicBezTo>
                    <a:pt x="379" y="877"/>
                    <a:pt x="414" y="890"/>
                    <a:pt x="447" y="890"/>
                  </a:cubicBezTo>
                  <a:cubicBezTo>
                    <a:pt x="458" y="890"/>
                    <a:pt x="468" y="889"/>
                    <a:pt x="477" y="886"/>
                  </a:cubicBezTo>
                  <a:cubicBezTo>
                    <a:pt x="501" y="862"/>
                    <a:pt x="513" y="826"/>
                    <a:pt x="501" y="779"/>
                  </a:cubicBezTo>
                  <a:cubicBezTo>
                    <a:pt x="382" y="529"/>
                    <a:pt x="263" y="291"/>
                    <a:pt x="143" y="41"/>
                  </a:cubicBezTo>
                  <a:cubicBezTo>
                    <a:pt x="135" y="14"/>
                    <a:pt x="99" y="0"/>
                    <a:pt x="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9;p4"/>
            <p:cNvSpPr/>
            <p:nvPr/>
          </p:nvSpPr>
          <p:spPr>
            <a:xfrm>
              <a:off x="4245798" y="2339326"/>
              <a:ext cx="8871" cy="13780"/>
            </a:xfrm>
            <a:custGeom>
              <a:avLst/>
              <a:gdLst/>
              <a:ahLst/>
              <a:cxnLst/>
              <a:rect l="l" t="t" r="r" b="b"/>
              <a:pathLst>
                <a:path w="346" h="550" extrusionOk="0">
                  <a:moveTo>
                    <a:pt x="75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3" y="28"/>
                    <a:pt x="1" y="88"/>
                    <a:pt x="13" y="112"/>
                  </a:cubicBezTo>
                  <a:cubicBezTo>
                    <a:pt x="60" y="171"/>
                    <a:pt x="84" y="231"/>
                    <a:pt x="120" y="290"/>
                  </a:cubicBezTo>
                  <a:cubicBezTo>
                    <a:pt x="155" y="326"/>
                    <a:pt x="155" y="326"/>
                    <a:pt x="155" y="338"/>
                  </a:cubicBezTo>
                  <a:lnTo>
                    <a:pt x="155" y="350"/>
                  </a:lnTo>
                  <a:cubicBezTo>
                    <a:pt x="155" y="362"/>
                    <a:pt x="167" y="386"/>
                    <a:pt x="167" y="398"/>
                  </a:cubicBezTo>
                  <a:cubicBezTo>
                    <a:pt x="179" y="421"/>
                    <a:pt x="179" y="469"/>
                    <a:pt x="191" y="505"/>
                  </a:cubicBezTo>
                  <a:cubicBezTo>
                    <a:pt x="200" y="530"/>
                    <a:pt x="227" y="550"/>
                    <a:pt x="255" y="550"/>
                  </a:cubicBezTo>
                  <a:cubicBezTo>
                    <a:pt x="266" y="550"/>
                    <a:pt x="276" y="547"/>
                    <a:pt x="286" y="540"/>
                  </a:cubicBezTo>
                  <a:cubicBezTo>
                    <a:pt x="322" y="529"/>
                    <a:pt x="346" y="505"/>
                    <a:pt x="322" y="457"/>
                  </a:cubicBezTo>
                  <a:cubicBezTo>
                    <a:pt x="298" y="302"/>
                    <a:pt x="239" y="159"/>
                    <a:pt x="144" y="40"/>
                  </a:cubicBezTo>
                  <a:cubicBezTo>
                    <a:pt x="126" y="14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0;p4"/>
            <p:cNvSpPr/>
            <p:nvPr/>
          </p:nvSpPr>
          <p:spPr>
            <a:xfrm>
              <a:off x="4405485" y="2392477"/>
              <a:ext cx="38443" cy="79726"/>
            </a:xfrm>
            <a:custGeom>
              <a:avLst/>
              <a:gdLst/>
              <a:ahLst/>
              <a:cxnLst/>
              <a:rect l="l" t="t" r="r" b="b"/>
              <a:pathLst>
                <a:path w="1549" h="3188" extrusionOk="0">
                  <a:moveTo>
                    <a:pt x="109" y="0"/>
                  </a:moveTo>
                  <a:cubicBezTo>
                    <a:pt x="57" y="0"/>
                    <a:pt x="0" y="54"/>
                    <a:pt x="34" y="113"/>
                  </a:cubicBezTo>
                  <a:cubicBezTo>
                    <a:pt x="629" y="1042"/>
                    <a:pt x="1082" y="2054"/>
                    <a:pt x="1380" y="3125"/>
                  </a:cubicBezTo>
                  <a:cubicBezTo>
                    <a:pt x="1394" y="3169"/>
                    <a:pt x="1427" y="3187"/>
                    <a:pt x="1459" y="3187"/>
                  </a:cubicBezTo>
                  <a:cubicBezTo>
                    <a:pt x="1505" y="3187"/>
                    <a:pt x="1548" y="3151"/>
                    <a:pt x="1534" y="3102"/>
                  </a:cubicBezTo>
                  <a:cubicBezTo>
                    <a:pt x="1225" y="2018"/>
                    <a:pt x="760" y="982"/>
                    <a:pt x="165" y="30"/>
                  </a:cubicBezTo>
                  <a:cubicBezTo>
                    <a:pt x="151" y="9"/>
                    <a:pt x="131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1;p4"/>
            <p:cNvSpPr/>
            <p:nvPr/>
          </p:nvSpPr>
          <p:spPr>
            <a:xfrm>
              <a:off x="4399571" y="2417083"/>
              <a:ext cx="31543" cy="59056"/>
            </a:xfrm>
            <a:custGeom>
              <a:avLst/>
              <a:gdLst/>
              <a:ahLst/>
              <a:cxnLst/>
              <a:rect l="l" t="t" r="r" b="b"/>
              <a:pathLst>
                <a:path w="1228" h="2392" extrusionOk="0">
                  <a:moveTo>
                    <a:pt x="112" y="1"/>
                  </a:moveTo>
                  <a:cubicBezTo>
                    <a:pt x="60" y="1"/>
                    <a:pt x="1" y="63"/>
                    <a:pt x="34" y="112"/>
                  </a:cubicBezTo>
                  <a:cubicBezTo>
                    <a:pt x="451" y="815"/>
                    <a:pt x="796" y="1565"/>
                    <a:pt x="1058" y="2339"/>
                  </a:cubicBezTo>
                  <a:cubicBezTo>
                    <a:pt x="1072" y="2376"/>
                    <a:pt x="1102" y="2392"/>
                    <a:pt x="1132" y="2392"/>
                  </a:cubicBezTo>
                  <a:cubicBezTo>
                    <a:pt x="1180" y="2392"/>
                    <a:pt x="1227" y="2354"/>
                    <a:pt x="1213" y="2303"/>
                  </a:cubicBezTo>
                  <a:cubicBezTo>
                    <a:pt x="939" y="1506"/>
                    <a:pt x="594" y="755"/>
                    <a:pt x="165" y="41"/>
                  </a:cubicBezTo>
                  <a:cubicBezTo>
                    <a:pt x="154" y="12"/>
                    <a:pt x="134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2;p4"/>
            <p:cNvSpPr/>
            <p:nvPr/>
          </p:nvSpPr>
          <p:spPr>
            <a:xfrm>
              <a:off x="4395628" y="2456454"/>
              <a:ext cx="16757" cy="21654"/>
            </a:xfrm>
            <a:custGeom>
              <a:avLst/>
              <a:gdLst/>
              <a:ahLst/>
              <a:cxnLst/>
              <a:rect l="l" t="t" r="r" b="b"/>
              <a:pathLst>
                <a:path w="664" h="893" extrusionOk="0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177" y="363"/>
                    <a:pt x="344" y="613"/>
                    <a:pt x="499" y="863"/>
                  </a:cubicBezTo>
                  <a:cubicBezTo>
                    <a:pt x="509" y="884"/>
                    <a:pt x="529" y="893"/>
                    <a:pt x="550" y="893"/>
                  </a:cubicBezTo>
                  <a:cubicBezTo>
                    <a:pt x="602" y="893"/>
                    <a:pt x="663" y="842"/>
                    <a:pt x="630" y="792"/>
                  </a:cubicBezTo>
                  <a:cubicBezTo>
                    <a:pt x="475" y="542"/>
                    <a:pt x="332" y="280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;p4"/>
            <p:cNvSpPr/>
            <p:nvPr/>
          </p:nvSpPr>
          <p:spPr>
            <a:xfrm>
              <a:off x="4385771" y="2467281"/>
              <a:ext cx="11829" cy="17717"/>
            </a:xfrm>
            <a:custGeom>
              <a:avLst/>
              <a:gdLst/>
              <a:ahLst/>
              <a:cxnLst/>
              <a:rect l="l" t="t" r="r" b="b"/>
              <a:pathLst>
                <a:path w="465" h="725" extrusionOk="0">
                  <a:moveTo>
                    <a:pt x="72" y="1"/>
                  </a:moveTo>
                  <a:cubicBezTo>
                    <a:pt x="62" y="1"/>
                    <a:pt x="54" y="2"/>
                    <a:pt x="48" y="5"/>
                  </a:cubicBezTo>
                  <a:cubicBezTo>
                    <a:pt x="13" y="17"/>
                    <a:pt x="1" y="65"/>
                    <a:pt x="13" y="113"/>
                  </a:cubicBezTo>
                  <a:cubicBezTo>
                    <a:pt x="120" y="303"/>
                    <a:pt x="203" y="494"/>
                    <a:pt x="310" y="696"/>
                  </a:cubicBezTo>
                  <a:cubicBezTo>
                    <a:pt x="319" y="713"/>
                    <a:pt x="353" y="724"/>
                    <a:pt x="385" y="724"/>
                  </a:cubicBezTo>
                  <a:cubicBezTo>
                    <a:pt x="396" y="724"/>
                    <a:pt x="408" y="723"/>
                    <a:pt x="417" y="720"/>
                  </a:cubicBezTo>
                  <a:cubicBezTo>
                    <a:pt x="453" y="708"/>
                    <a:pt x="465" y="660"/>
                    <a:pt x="453" y="613"/>
                  </a:cubicBezTo>
                  <a:cubicBezTo>
                    <a:pt x="358" y="422"/>
                    <a:pt x="251" y="232"/>
                    <a:pt x="155" y="41"/>
                  </a:cubicBezTo>
                  <a:cubicBezTo>
                    <a:pt x="138" y="14"/>
                    <a:pt x="10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4;p4"/>
            <p:cNvSpPr/>
            <p:nvPr/>
          </p:nvSpPr>
          <p:spPr>
            <a:xfrm>
              <a:off x="4240869" y="2351137"/>
              <a:ext cx="146873" cy="139767"/>
            </a:xfrm>
            <a:custGeom>
              <a:avLst/>
              <a:gdLst/>
              <a:ahLst/>
              <a:cxnLst/>
              <a:rect l="l" t="t" r="r" b="b"/>
              <a:pathLst>
                <a:path w="5847" h="5593" extrusionOk="0">
                  <a:moveTo>
                    <a:pt x="4810" y="1600"/>
                  </a:moveTo>
                  <a:lnTo>
                    <a:pt x="4810" y="1600"/>
                  </a:lnTo>
                  <a:cubicBezTo>
                    <a:pt x="4846" y="1707"/>
                    <a:pt x="4882" y="1827"/>
                    <a:pt x="4906" y="1934"/>
                  </a:cubicBezTo>
                  <a:cubicBezTo>
                    <a:pt x="4894" y="1934"/>
                    <a:pt x="4882" y="1934"/>
                    <a:pt x="4870" y="1946"/>
                  </a:cubicBezTo>
                  <a:cubicBezTo>
                    <a:pt x="4846" y="1827"/>
                    <a:pt x="4834" y="1719"/>
                    <a:pt x="4810" y="1600"/>
                  </a:cubicBezTo>
                  <a:close/>
                  <a:moveTo>
                    <a:pt x="3513" y="2184"/>
                  </a:moveTo>
                  <a:cubicBezTo>
                    <a:pt x="3524" y="2196"/>
                    <a:pt x="3536" y="2196"/>
                    <a:pt x="3536" y="2208"/>
                  </a:cubicBezTo>
                  <a:cubicBezTo>
                    <a:pt x="3524" y="2208"/>
                    <a:pt x="3524" y="2231"/>
                    <a:pt x="3513" y="2243"/>
                  </a:cubicBezTo>
                  <a:cubicBezTo>
                    <a:pt x="3513" y="2243"/>
                    <a:pt x="3513" y="2255"/>
                    <a:pt x="3501" y="2255"/>
                  </a:cubicBezTo>
                  <a:cubicBezTo>
                    <a:pt x="3477" y="2243"/>
                    <a:pt x="3465" y="2243"/>
                    <a:pt x="3453" y="2243"/>
                  </a:cubicBezTo>
                  <a:lnTo>
                    <a:pt x="3513" y="2184"/>
                  </a:lnTo>
                  <a:close/>
                  <a:moveTo>
                    <a:pt x="5429" y="2243"/>
                  </a:moveTo>
                  <a:cubicBezTo>
                    <a:pt x="5465" y="2386"/>
                    <a:pt x="5489" y="2541"/>
                    <a:pt x="5489" y="2684"/>
                  </a:cubicBezTo>
                  <a:cubicBezTo>
                    <a:pt x="5489" y="2600"/>
                    <a:pt x="5465" y="2529"/>
                    <a:pt x="5441" y="2446"/>
                  </a:cubicBezTo>
                  <a:cubicBezTo>
                    <a:pt x="5429" y="2374"/>
                    <a:pt x="5429" y="2303"/>
                    <a:pt x="5429" y="2243"/>
                  </a:cubicBezTo>
                  <a:close/>
                  <a:moveTo>
                    <a:pt x="3370" y="2970"/>
                  </a:moveTo>
                  <a:cubicBezTo>
                    <a:pt x="3358" y="3041"/>
                    <a:pt x="3346" y="3124"/>
                    <a:pt x="3346" y="3196"/>
                  </a:cubicBezTo>
                  <a:cubicBezTo>
                    <a:pt x="3346" y="3160"/>
                    <a:pt x="3334" y="3124"/>
                    <a:pt x="3334" y="3077"/>
                  </a:cubicBezTo>
                  <a:cubicBezTo>
                    <a:pt x="3346" y="3041"/>
                    <a:pt x="3358" y="3017"/>
                    <a:pt x="3370" y="2970"/>
                  </a:cubicBezTo>
                  <a:close/>
                  <a:moveTo>
                    <a:pt x="3215" y="3315"/>
                  </a:moveTo>
                  <a:lnTo>
                    <a:pt x="3215" y="3327"/>
                  </a:lnTo>
                  <a:lnTo>
                    <a:pt x="3203" y="3327"/>
                  </a:lnTo>
                  <a:cubicBezTo>
                    <a:pt x="3215" y="3327"/>
                    <a:pt x="3215" y="3315"/>
                    <a:pt x="3215" y="3315"/>
                  </a:cubicBezTo>
                  <a:close/>
                  <a:moveTo>
                    <a:pt x="3001" y="1791"/>
                  </a:moveTo>
                  <a:cubicBezTo>
                    <a:pt x="3203" y="1791"/>
                    <a:pt x="3322" y="1850"/>
                    <a:pt x="3405" y="1957"/>
                  </a:cubicBezTo>
                  <a:cubicBezTo>
                    <a:pt x="3370" y="2029"/>
                    <a:pt x="3346" y="2088"/>
                    <a:pt x="3322" y="2148"/>
                  </a:cubicBezTo>
                  <a:cubicBezTo>
                    <a:pt x="3001" y="2469"/>
                    <a:pt x="2870" y="2922"/>
                    <a:pt x="2989" y="3362"/>
                  </a:cubicBezTo>
                  <a:cubicBezTo>
                    <a:pt x="2941" y="3362"/>
                    <a:pt x="2917" y="3362"/>
                    <a:pt x="2870" y="3339"/>
                  </a:cubicBezTo>
                  <a:cubicBezTo>
                    <a:pt x="2096" y="3208"/>
                    <a:pt x="2203" y="1791"/>
                    <a:pt x="3001" y="1791"/>
                  </a:cubicBezTo>
                  <a:close/>
                  <a:moveTo>
                    <a:pt x="4703" y="3089"/>
                  </a:moveTo>
                  <a:lnTo>
                    <a:pt x="4703" y="3089"/>
                  </a:lnTo>
                  <a:cubicBezTo>
                    <a:pt x="4656" y="3279"/>
                    <a:pt x="4584" y="3446"/>
                    <a:pt x="4489" y="3612"/>
                  </a:cubicBezTo>
                  <a:cubicBezTo>
                    <a:pt x="4405" y="3732"/>
                    <a:pt x="4298" y="3851"/>
                    <a:pt x="4191" y="3958"/>
                  </a:cubicBezTo>
                  <a:cubicBezTo>
                    <a:pt x="4227" y="3910"/>
                    <a:pt x="4239" y="3862"/>
                    <a:pt x="4263" y="3815"/>
                  </a:cubicBezTo>
                  <a:cubicBezTo>
                    <a:pt x="4465" y="3612"/>
                    <a:pt x="4596" y="3362"/>
                    <a:pt x="4703" y="3089"/>
                  </a:cubicBezTo>
                  <a:close/>
                  <a:moveTo>
                    <a:pt x="5477" y="2981"/>
                  </a:moveTo>
                  <a:lnTo>
                    <a:pt x="5477" y="2981"/>
                  </a:lnTo>
                  <a:cubicBezTo>
                    <a:pt x="5441" y="3374"/>
                    <a:pt x="5346" y="3732"/>
                    <a:pt x="5156" y="4053"/>
                  </a:cubicBezTo>
                  <a:cubicBezTo>
                    <a:pt x="5263" y="3791"/>
                    <a:pt x="5370" y="3505"/>
                    <a:pt x="5429" y="3220"/>
                  </a:cubicBezTo>
                  <a:cubicBezTo>
                    <a:pt x="5441" y="3148"/>
                    <a:pt x="5453" y="3053"/>
                    <a:pt x="5477" y="2981"/>
                  </a:cubicBezTo>
                  <a:close/>
                  <a:moveTo>
                    <a:pt x="4513" y="3910"/>
                  </a:moveTo>
                  <a:lnTo>
                    <a:pt x="4513" y="3910"/>
                  </a:lnTo>
                  <a:cubicBezTo>
                    <a:pt x="4429" y="4077"/>
                    <a:pt x="4358" y="4232"/>
                    <a:pt x="4275" y="4386"/>
                  </a:cubicBezTo>
                  <a:cubicBezTo>
                    <a:pt x="4239" y="4374"/>
                    <a:pt x="4227" y="4351"/>
                    <a:pt x="4215" y="4339"/>
                  </a:cubicBezTo>
                  <a:cubicBezTo>
                    <a:pt x="4310" y="4208"/>
                    <a:pt x="4417" y="4053"/>
                    <a:pt x="4513" y="3910"/>
                  </a:cubicBezTo>
                  <a:close/>
                  <a:moveTo>
                    <a:pt x="4929" y="4267"/>
                  </a:moveTo>
                  <a:lnTo>
                    <a:pt x="4882" y="4398"/>
                  </a:lnTo>
                  <a:cubicBezTo>
                    <a:pt x="4870" y="4422"/>
                    <a:pt x="4882" y="4446"/>
                    <a:pt x="4894" y="4458"/>
                  </a:cubicBezTo>
                  <a:cubicBezTo>
                    <a:pt x="4786" y="4577"/>
                    <a:pt x="4667" y="4696"/>
                    <a:pt x="4548" y="4803"/>
                  </a:cubicBezTo>
                  <a:cubicBezTo>
                    <a:pt x="4667" y="4684"/>
                    <a:pt x="4775" y="4529"/>
                    <a:pt x="4858" y="4386"/>
                  </a:cubicBezTo>
                  <a:cubicBezTo>
                    <a:pt x="4894" y="4339"/>
                    <a:pt x="4906" y="4291"/>
                    <a:pt x="4929" y="4267"/>
                  </a:cubicBezTo>
                  <a:close/>
                  <a:moveTo>
                    <a:pt x="691" y="2124"/>
                  </a:moveTo>
                  <a:lnTo>
                    <a:pt x="691" y="2124"/>
                  </a:lnTo>
                  <a:cubicBezTo>
                    <a:pt x="560" y="2719"/>
                    <a:pt x="619" y="3362"/>
                    <a:pt x="857" y="3910"/>
                  </a:cubicBezTo>
                  <a:cubicBezTo>
                    <a:pt x="1143" y="4577"/>
                    <a:pt x="1667" y="5041"/>
                    <a:pt x="2274" y="5267"/>
                  </a:cubicBezTo>
                  <a:cubicBezTo>
                    <a:pt x="1727" y="5160"/>
                    <a:pt x="1250" y="4851"/>
                    <a:pt x="917" y="4374"/>
                  </a:cubicBezTo>
                  <a:cubicBezTo>
                    <a:pt x="476" y="3720"/>
                    <a:pt x="429" y="2862"/>
                    <a:pt x="691" y="2124"/>
                  </a:cubicBezTo>
                  <a:close/>
                  <a:moveTo>
                    <a:pt x="3040" y="1"/>
                  </a:moveTo>
                  <a:cubicBezTo>
                    <a:pt x="2242" y="1"/>
                    <a:pt x="1463" y="440"/>
                    <a:pt x="953" y="1053"/>
                  </a:cubicBezTo>
                  <a:cubicBezTo>
                    <a:pt x="214" y="1946"/>
                    <a:pt x="0" y="3267"/>
                    <a:pt x="536" y="4315"/>
                  </a:cubicBezTo>
                  <a:cubicBezTo>
                    <a:pt x="949" y="5090"/>
                    <a:pt x="1736" y="5593"/>
                    <a:pt x="2589" y="5593"/>
                  </a:cubicBezTo>
                  <a:cubicBezTo>
                    <a:pt x="2744" y="5593"/>
                    <a:pt x="2902" y="5576"/>
                    <a:pt x="3060" y="5541"/>
                  </a:cubicBezTo>
                  <a:cubicBezTo>
                    <a:pt x="4060" y="5470"/>
                    <a:pt x="5001" y="4863"/>
                    <a:pt x="5406" y="3934"/>
                  </a:cubicBezTo>
                  <a:cubicBezTo>
                    <a:pt x="5846" y="2910"/>
                    <a:pt x="5644" y="1672"/>
                    <a:pt x="4834" y="874"/>
                  </a:cubicBezTo>
                  <a:cubicBezTo>
                    <a:pt x="4775" y="814"/>
                    <a:pt x="4727" y="767"/>
                    <a:pt x="4667" y="719"/>
                  </a:cubicBezTo>
                  <a:cubicBezTo>
                    <a:pt x="4429" y="457"/>
                    <a:pt x="4120" y="267"/>
                    <a:pt x="3774" y="160"/>
                  </a:cubicBezTo>
                  <a:cubicBezTo>
                    <a:pt x="3763" y="148"/>
                    <a:pt x="3751" y="124"/>
                    <a:pt x="3715" y="112"/>
                  </a:cubicBezTo>
                  <a:cubicBezTo>
                    <a:pt x="3492" y="36"/>
                    <a:pt x="3265" y="1"/>
                    <a:pt x="3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/>
          <p:cNvSpPr>
            <a:spLocks noChangeArrowheads="1"/>
          </p:cNvSpPr>
          <p:nvPr/>
        </p:nvSpPr>
        <p:spPr bwMode="auto">
          <a:xfrm>
            <a:off x="8343900" y="295275"/>
            <a:ext cx="2490788" cy="2489200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85100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10;p2"/>
          <p:cNvSpPr/>
          <p:nvPr/>
        </p:nvSpPr>
        <p:spPr>
          <a:xfrm>
            <a:off x="4746625" y="4059238"/>
            <a:ext cx="2682875" cy="2681287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;p2"/>
          <p:cNvSpPr/>
          <p:nvPr/>
        </p:nvSpPr>
        <p:spPr>
          <a:xfrm>
            <a:off x="6750050" y="2974975"/>
            <a:ext cx="3554413" cy="35560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;p2"/>
          <p:cNvSpPr>
            <a:spLocks noChangeArrowheads="1"/>
          </p:cNvSpPr>
          <p:nvPr/>
        </p:nvSpPr>
        <p:spPr bwMode="auto">
          <a:xfrm>
            <a:off x="7721600" y="3952875"/>
            <a:ext cx="1589088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13;p2"/>
          <p:cNvSpPr/>
          <p:nvPr/>
        </p:nvSpPr>
        <p:spPr>
          <a:xfrm>
            <a:off x="8066088" y="4302125"/>
            <a:ext cx="900112" cy="9017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;p2"/>
          <p:cNvSpPr/>
          <p:nvPr/>
        </p:nvSpPr>
        <p:spPr>
          <a:xfrm>
            <a:off x="-527050" y="4049713"/>
            <a:ext cx="1589088" cy="1589087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5;p2"/>
          <p:cNvSpPr/>
          <p:nvPr/>
        </p:nvSpPr>
        <p:spPr>
          <a:xfrm>
            <a:off x="-1973263" y="-1958975"/>
            <a:ext cx="3101976" cy="3101975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;p2"/>
          <p:cNvSpPr>
            <a:spLocks noChangeArrowheads="1"/>
          </p:cNvSpPr>
          <p:nvPr/>
        </p:nvSpPr>
        <p:spPr bwMode="auto">
          <a:xfrm>
            <a:off x="-342900" y="4233863"/>
            <a:ext cx="1220788" cy="1220787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17;p2"/>
          <p:cNvSpPr>
            <a:spLocks noChangeArrowheads="1"/>
          </p:cNvSpPr>
          <p:nvPr/>
        </p:nvSpPr>
        <p:spPr bwMode="auto">
          <a:xfrm>
            <a:off x="2373313" y="4229100"/>
            <a:ext cx="1976437" cy="197643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18;p2"/>
          <p:cNvSpPr>
            <a:spLocks noChangeArrowheads="1"/>
          </p:cNvSpPr>
          <p:nvPr/>
        </p:nvSpPr>
        <p:spPr bwMode="auto">
          <a:xfrm>
            <a:off x="5445125" y="4757738"/>
            <a:ext cx="1284288" cy="1284287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19;p2"/>
          <p:cNvSpPr/>
          <p:nvPr/>
        </p:nvSpPr>
        <p:spPr>
          <a:xfrm>
            <a:off x="2809875" y="4668838"/>
            <a:ext cx="1100138" cy="109855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0;p2"/>
          <p:cNvSpPr>
            <a:spLocks noChangeArrowheads="1"/>
          </p:cNvSpPr>
          <p:nvPr/>
        </p:nvSpPr>
        <p:spPr bwMode="auto">
          <a:xfrm>
            <a:off x="3024188" y="4879975"/>
            <a:ext cx="674687" cy="674688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21;p2"/>
          <p:cNvSpPr>
            <a:spLocks noChangeArrowheads="1"/>
          </p:cNvSpPr>
          <p:nvPr/>
        </p:nvSpPr>
        <p:spPr bwMode="auto">
          <a:xfrm>
            <a:off x="8978900" y="928688"/>
            <a:ext cx="1220788" cy="1220787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grpSp>
        <p:nvGrpSpPr>
          <p:cNvPr id="17" name="Google Shape;22;p2"/>
          <p:cNvGrpSpPr>
            <a:grpSpLocks/>
          </p:cNvGrpSpPr>
          <p:nvPr/>
        </p:nvGrpSpPr>
        <p:grpSpPr bwMode="auto">
          <a:xfrm>
            <a:off x="273050" y="152400"/>
            <a:ext cx="130175" cy="538163"/>
            <a:chOff x="273429" y="0"/>
            <a:chExt cx="129851" cy="538530"/>
          </a:xfrm>
        </p:grpSpPr>
        <p:sp>
          <p:nvSpPr>
            <p:cNvPr id="18" name="Google Shape;23;p2"/>
            <p:cNvSpPr>
              <a:spLocks noChangeArrowheads="1"/>
            </p:cNvSpPr>
            <p:nvPr/>
          </p:nvSpPr>
          <p:spPr bwMode="auto">
            <a:xfrm>
              <a:off x="273429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24;p2"/>
            <p:cNvSpPr>
              <a:spLocks noChangeArrowheads="1"/>
            </p:cNvSpPr>
            <p:nvPr/>
          </p:nvSpPr>
          <p:spPr bwMode="auto">
            <a:xfrm>
              <a:off x="352606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25;p2"/>
            <p:cNvSpPr>
              <a:spLocks noChangeArrowheads="1"/>
            </p:cNvSpPr>
            <p:nvPr/>
          </p:nvSpPr>
          <p:spPr bwMode="auto">
            <a:xfrm>
              <a:off x="273429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26;p2"/>
            <p:cNvSpPr>
              <a:spLocks noChangeArrowheads="1"/>
            </p:cNvSpPr>
            <p:nvPr/>
          </p:nvSpPr>
          <p:spPr bwMode="auto">
            <a:xfrm>
              <a:off x="352606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27;p2"/>
            <p:cNvSpPr>
              <a:spLocks noChangeArrowheads="1"/>
            </p:cNvSpPr>
            <p:nvPr/>
          </p:nvSpPr>
          <p:spPr bwMode="auto">
            <a:xfrm>
              <a:off x="273429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28;p2"/>
            <p:cNvSpPr>
              <a:spLocks noChangeArrowheads="1"/>
            </p:cNvSpPr>
            <p:nvPr/>
          </p:nvSpPr>
          <p:spPr bwMode="auto">
            <a:xfrm>
              <a:off x="352606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29;p2"/>
            <p:cNvSpPr>
              <a:spLocks noChangeArrowheads="1"/>
            </p:cNvSpPr>
            <p:nvPr/>
          </p:nvSpPr>
          <p:spPr bwMode="auto">
            <a:xfrm>
              <a:off x="273429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30;p2"/>
            <p:cNvSpPr>
              <a:spLocks noChangeArrowheads="1"/>
            </p:cNvSpPr>
            <p:nvPr/>
          </p:nvSpPr>
          <p:spPr bwMode="auto">
            <a:xfrm>
              <a:off x="352606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31;p2"/>
            <p:cNvSpPr>
              <a:spLocks noChangeArrowheads="1"/>
            </p:cNvSpPr>
            <p:nvPr/>
          </p:nvSpPr>
          <p:spPr bwMode="auto">
            <a:xfrm>
              <a:off x="273429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32;p2"/>
            <p:cNvSpPr>
              <a:spLocks noChangeArrowheads="1"/>
            </p:cNvSpPr>
            <p:nvPr/>
          </p:nvSpPr>
          <p:spPr bwMode="auto">
            <a:xfrm>
              <a:off x="352606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33;p2"/>
            <p:cNvSpPr>
              <a:spLocks noChangeArrowheads="1"/>
            </p:cNvSpPr>
            <p:nvPr/>
          </p:nvSpPr>
          <p:spPr bwMode="auto">
            <a:xfrm>
              <a:off x="273429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9" name="Google Shape;34;p2"/>
            <p:cNvSpPr>
              <a:spLocks noChangeArrowheads="1"/>
            </p:cNvSpPr>
            <p:nvPr/>
          </p:nvSpPr>
          <p:spPr bwMode="auto">
            <a:xfrm>
              <a:off x="352606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0" name="Google Shape;35;p2"/>
            <p:cNvSpPr>
              <a:spLocks noChangeArrowheads="1"/>
            </p:cNvSpPr>
            <p:nvPr/>
          </p:nvSpPr>
          <p:spPr bwMode="auto">
            <a:xfrm>
              <a:off x="273429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1" name="Google Shape;36;p2"/>
            <p:cNvSpPr>
              <a:spLocks noChangeArrowheads="1"/>
            </p:cNvSpPr>
            <p:nvPr/>
          </p:nvSpPr>
          <p:spPr bwMode="auto">
            <a:xfrm>
              <a:off x="352606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2" name="Google Shape;37;p2"/>
            <p:cNvSpPr>
              <a:spLocks noChangeArrowheads="1"/>
            </p:cNvSpPr>
            <p:nvPr/>
          </p:nvSpPr>
          <p:spPr bwMode="auto">
            <a:xfrm>
              <a:off x="273429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3" name="Google Shape;38;p2"/>
            <p:cNvSpPr>
              <a:spLocks noChangeArrowheads="1"/>
            </p:cNvSpPr>
            <p:nvPr/>
          </p:nvSpPr>
          <p:spPr bwMode="auto">
            <a:xfrm>
              <a:off x="352606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34" name="Google Shape;39;p2"/>
          <p:cNvSpPr/>
          <p:nvPr/>
        </p:nvSpPr>
        <p:spPr>
          <a:xfrm rot="5400000">
            <a:off x="1851026" y="-220663"/>
            <a:ext cx="50800" cy="1285875"/>
          </a:xfrm>
          <a:custGeom>
            <a:avLst/>
            <a:gdLst/>
            <a:ahLst/>
            <a:cxnLst/>
            <a:rect l="l" t="t" r="r" b="b"/>
            <a:pathLst>
              <a:path w="1520" h="38512" fill="none" extrusionOk="0">
                <a:moveTo>
                  <a:pt x="1520" y="0"/>
                </a:moveTo>
                <a:cubicBezTo>
                  <a:pt x="1520" y="1216"/>
                  <a:pt x="0" y="1216"/>
                  <a:pt x="0" y="2402"/>
                </a:cubicBezTo>
                <a:cubicBezTo>
                  <a:pt x="0" y="3617"/>
                  <a:pt x="1520" y="3617"/>
                  <a:pt x="1520" y="4803"/>
                </a:cubicBezTo>
                <a:cubicBezTo>
                  <a:pt x="1520" y="6019"/>
                  <a:pt x="0" y="6019"/>
                  <a:pt x="0" y="7234"/>
                </a:cubicBezTo>
                <a:cubicBezTo>
                  <a:pt x="0" y="8420"/>
                  <a:pt x="1520" y="8420"/>
                  <a:pt x="1520" y="9636"/>
                </a:cubicBezTo>
                <a:cubicBezTo>
                  <a:pt x="1520" y="10821"/>
                  <a:pt x="0" y="10821"/>
                  <a:pt x="0" y="12037"/>
                </a:cubicBezTo>
                <a:cubicBezTo>
                  <a:pt x="0" y="13222"/>
                  <a:pt x="1520" y="13222"/>
                  <a:pt x="1520" y="14438"/>
                </a:cubicBezTo>
                <a:cubicBezTo>
                  <a:pt x="1520" y="15654"/>
                  <a:pt x="0" y="15624"/>
                  <a:pt x="0" y="16839"/>
                </a:cubicBezTo>
                <a:cubicBezTo>
                  <a:pt x="0" y="18055"/>
                  <a:pt x="1520" y="18055"/>
                  <a:pt x="1520" y="19241"/>
                </a:cubicBezTo>
                <a:cubicBezTo>
                  <a:pt x="1520" y="20457"/>
                  <a:pt x="0" y="20457"/>
                  <a:pt x="0" y="21642"/>
                </a:cubicBezTo>
                <a:cubicBezTo>
                  <a:pt x="0" y="22858"/>
                  <a:pt x="1520" y="22858"/>
                  <a:pt x="1520" y="24043"/>
                </a:cubicBezTo>
                <a:cubicBezTo>
                  <a:pt x="1520" y="25259"/>
                  <a:pt x="0" y="25259"/>
                  <a:pt x="0" y="26475"/>
                </a:cubicBezTo>
                <a:cubicBezTo>
                  <a:pt x="0" y="27660"/>
                  <a:pt x="1520" y="27660"/>
                  <a:pt x="1520" y="28876"/>
                </a:cubicBezTo>
                <a:cubicBezTo>
                  <a:pt x="1520" y="30062"/>
                  <a:pt x="0" y="30062"/>
                  <a:pt x="0" y="31277"/>
                </a:cubicBezTo>
                <a:cubicBezTo>
                  <a:pt x="0" y="32493"/>
                  <a:pt x="1520" y="32493"/>
                  <a:pt x="1520" y="33679"/>
                </a:cubicBezTo>
                <a:cubicBezTo>
                  <a:pt x="1520" y="34894"/>
                  <a:pt x="0" y="34894"/>
                  <a:pt x="0" y="36110"/>
                </a:cubicBezTo>
                <a:cubicBezTo>
                  <a:pt x="0" y="37296"/>
                  <a:pt x="1520" y="37296"/>
                  <a:pt x="1520" y="38512"/>
                </a:cubicBezTo>
              </a:path>
            </a:pathLst>
          </a:custGeom>
          <a:solidFill>
            <a:schemeClr val="accent3"/>
          </a:solidFill>
          <a:ln w="1900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40;p2"/>
          <p:cNvSpPr>
            <a:spLocks noChangeArrowheads="1"/>
          </p:cNvSpPr>
          <p:nvPr/>
        </p:nvSpPr>
        <p:spPr bwMode="auto">
          <a:xfrm>
            <a:off x="1603375" y="3867150"/>
            <a:ext cx="211138" cy="211138"/>
          </a:xfrm>
          <a:custGeom>
            <a:avLst/>
            <a:gdLst>
              <a:gd name="T0" fmla="*/ 0 w 6353"/>
              <a:gd name="T1" fmla="*/ 0 h 6323"/>
              <a:gd name="T2" fmla="*/ 6353 w 6353"/>
              <a:gd name="T3" fmla="*/ 6323 h 6323"/>
            </a:gdLst>
            <a:ahLst/>
            <a:cxnLst/>
            <a:rect l="T0" t="T1" r="T2" b="T3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6" name="Google Shape;41;p2"/>
          <p:cNvSpPr>
            <a:spLocks noChangeArrowheads="1"/>
          </p:cNvSpPr>
          <p:nvPr/>
        </p:nvSpPr>
        <p:spPr bwMode="auto">
          <a:xfrm>
            <a:off x="4670425" y="4003675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7" name="Google Shape;44;p2"/>
          <p:cNvSpPr>
            <a:spLocks noChangeArrowheads="1"/>
          </p:cNvSpPr>
          <p:nvPr/>
        </p:nvSpPr>
        <p:spPr bwMode="auto">
          <a:xfrm>
            <a:off x="7156450" y="3384550"/>
            <a:ext cx="2727325" cy="27257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8" name="Google Shape;45;p2"/>
          <p:cNvSpPr>
            <a:spLocks noChangeArrowheads="1"/>
          </p:cNvSpPr>
          <p:nvPr/>
        </p:nvSpPr>
        <p:spPr bwMode="auto">
          <a:xfrm>
            <a:off x="5676900" y="4989513"/>
            <a:ext cx="820738" cy="820737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9" name="Google Shape;46;p2"/>
          <p:cNvSpPr>
            <a:spLocks noChangeArrowheads="1"/>
          </p:cNvSpPr>
          <p:nvPr/>
        </p:nvSpPr>
        <p:spPr bwMode="auto">
          <a:xfrm>
            <a:off x="-131763" y="4443413"/>
            <a:ext cx="800101" cy="8001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0" name="Google Shape;47;p2"/>
          <p:cNvSpPr>
            <a:spLocks noChangeArrowheads="1"/>
          </p:cNvSpPr>
          <p:nvPr/>
        </p:nvSpPr>
        <p:spPr bwMode="auto">
          <a:xfrm>
            <a:off x="3721100" y="-1508125"/>
            <a:ext cx="2181225" cy="21812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1" name="Google Shape;48;p2"/>
          <p:cNvSpPr>
            <a:spLocks noChangeArrowheads="1"/>
          </p:cNvSpPr>
          <p:nvPr/>
        </p:nvSpPr>
        <p:spPr bwMode="auto">
          <a:xfrm>
            <a:off x="7418388" y="249238"/>
            <a:ext cx="800100" cy="804862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4" name="Google Shape;49;p2"/>
          <p:cNvSpPr>
            <a:spLocks noChangeArrowheads="1"/>
          </p:cNvSpPr>
          <p:nvPr/>
        </p:nvSpPr>
        <p:spPr bwMode="auto">
          <a:xfrm>
            <a:off x="8613775" y="563563"/>
            <a:ext cx="1951038" cy="1951037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5" name="Google Shape;50;p2"/>
          <p:cNvSpPr/>
          <p:nvPr/>
        </p:nvSpPr>
        <p:spPr>
          <a:xfrm>
            <a:off x="8247063" y="4483100"/>
            <a:ext cx="538162" cy="53975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51;p2"/>
          <p:cNvSpPr/>
          <p:nvPr/>
        </p:nvSpPr>
        <p:spPr>
          <a:xfrm>
            <a:off x="-993775" y="3584575"/>
            <a:ext cx="2522538" cy="25193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52;p2"/>
          <p:cNvSpPr>
            <a:spLocks noChangeArrowheads="1"/>
          </p:cNvSpPr>
          <p:nvPr/>
        </p:nvSpPr>
        <p:spPr bwMode="auto">
          <a:xfrm>
            <a:off x="9232900" y="1182688"/>
            <a:ext cx="714375" cy="714375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717425" y="1272250"/>
            <a:ext cx="6952200" cy="1790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765800" y="3062725"/>
            <a:ext cx="5148300" cy="411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3"/>
          <p:cNvSpPr>
            <a:spLocks noChangeArrowheads="1"/>
          </p:cNvSpPr>
          <p:nvPr/>
        </p:nvSpPr>
        <p:spPr bwMode="auto">
          <a:xfrm rot="10800000" flipH="1">
            <a:off x="223838" y="4051300"/>
            <a:ext cx="277812" cy="276225"/>
          </a:xfrm>
          <a:custGeom>
            <a:avLst/>
            <a:gdLst>
              <a:gd name="T0" fmla="*/ 0 w 6353"/>
              <a:gd name="T1" fmla="*/ 0 h 6323"/>
              <a:gd name="T2" fmla="*/ 6353 w 6353"/>
              <a:gd name="T3" fmla="*/ 6323 h 6323"/>
            </a:gdLst>
            <a:ahLst/>
            <a:cxnLst/>
            <a:rect l="T0" t="T1" r="T2" b="T3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55;p3"/>
          <p:cNvSpPr/>
          <p:nvPr/>
        </p:nvSpPr>
        <p:spPr>
          <a:xfrm>
            <a:off x="501650" y="1074738"/>
            <a:ext cx="49213" cy="1284287"/>
          </a:xfrm>
          <a:custGeom>
            <a:avLst/>
            <a:gdLst/>
            <a:ahLst/>
            <a:cxnLst/>
            <a:rect l="l" t="t" r="r" b="b"/>
            <a:pathLst>
              <a:path w="1520" h="38512" fill="none" extrusionOk="0">
                <a:moveTo>
                  <a:pt x="1520" y="0"/>
                </a:moveTo>
                <a:cubicBezTo>
                  <a:pt x="1520" y="1216"/>
                  <a:pt x="0" y="1216"/>
                  <a:pt x="0" y="2402"/>
                </a:cubicBezTo>
                <a:cubicBezTo>
                  <a:pt x="0" y="3617"/>
                  <a:pt x="1520" y="3617"/>
                  <a:pt x="1520" y="4803"/>
                </a:cubicBezTo>
                <a:cubicBezTo>
                  <a:pt x="1520" y="6019"/>
                  <a:pt x="0" y="6019"/>
                  <a:pt x="0" y="7234"/>
                </a:cubicBezTo>
                <a:cubicBezTo>
                  <a:pt x="0" y="8420"/>
                  <a:pt x="1520" y="8420"/>
                  <a:pt x="1520" y="9636"/>
                </a:cubicBezTo>
                <a:cubicBezTo>
                  <a:pt x="1520" y="10821"/>
                  <a:pt x="0" y="10821"/>
                  <a:pt x="0" y="12037"/>
                </a:cubicBezTo>
                <a:cubicBezTo>
                  <a:pt x="0" y="13222"/>
                  <a:pt x="1520" y="13222"/>
                  <a:pt x="1520" y="14438"/>
                </a:cubicBezTo>
                <a:cubicBezTo>
                  <a:pt x="1520" y="15654"/>
                  <a:pt x="0" y="15624"/>
                  <a:pt x="0" y="16839"/>
                </a:cubicBezTo>
                <a:cubicBezTo>
                  <a:pt x="0" y="18055"/>
                  <a:pt x="1520" y="18055"/>
                  <a:pt x="1520" y="19241"/>
                </a:cubicBezTo>
                <a:cubicBezTo>
                  <a:pt x="1520" y="20457"/>
                  <a:pt x="0" y="20457"/>
                  <a:pt x="0" y="21642"/>
                </a:cubicBezTo>
                <a:cubicBezTo>
                  <a:pt x="0" y="22858"/>
                  <a:pt x="1520" y="22858"/>
                  <a:pt x="1520" y="24043"/>
                </a:cubicBezTo>
                <a:cubicBezTo>
                  <a:pt x="1520" y="25259"/>
                  <a:pt x="0" y="25259"/>
                  <a:pt x="0" y="26475"/>
                </a:cubicBezTo>
                <a:cubicBezTo>
                  <a:pt x="0" y="27660"/>
                  <a:pt x="1520" y="27660"/>
                  <a:pt x="1520" y="28876"/>
                </a:cubicBezTo>
                <a:cubicBezTo>
                  <a:pt x="1520" y="30062"/>
                  <a:pt x="0" y="30062"/>
                  <a:pt x="0" y="31277"/>
                </a:cubicBezTo>
                <a:cubicBezTo>
                  <a:pt x="0" y="32493"/>
                  <a:pt x="1520" y="32493"/>
                  <a:pt x="1520" y="33679"/>
                </a:cubicBezTo>
                <a:cubicBezTo>
                  <a:pt x="1520" y="34894"/>
                  <a:pt x="0" y="34894"/>
                  <a:pt x="0" y="36110"/>
                </a:cubicBezTo>
                <a:cubicBezTo>
                  <a:pt x="0" y="37296"/>
                  <a:pt x="1520" y="37296"/>
                  <a:pt x="1520" y="38512"/>
                </a:cubicBezTo>
              </a:path>
            </a:pathLst>
          </a:custGeom>
          <a:solidFill>
            <a:schemeClr val="accent3"/>
          </a:solidFill>
          <a:ln w="190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9;p3"/>
          <p:cNvSpPr>
            <a:spLocks noChangeArrowheads="1"/>
          </p:cNvSpPr>
          <p:nvPr/>
        </p:nvSpPr>
        <p:spPr bwMode="auto">
          <a:xfrm>
            <a:off x="179388" y="4464050"/>
            <a:ext cx="1060450" cy="1060450"/>
          </a:xfrm>
          <a:prstGeom prst="ellipse">
            <a:avLst/>
          </a:prstGeom>
          <a:noFill/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671165" y="2514600"/>
            <a:ext cx="4880700" cy="558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17425" y="3073525"/>
            <a:ext cx="4030500" cy="63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/>
          </p:nvPr>
        </p:nvSpPr>
        <p:spPr>
          <a:xfrm>
            <a:off x="617196" y="690175"/>
            <a:ext cx="3496800" cy="1854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4"/>
          <p:cNvSpPr>
            <a:spLocks noChangeArrowheads="1"/>
          </p:cNvSpPr>
          <p:nvPr/>
        </p:nvSpPr>
        <p:spPr bwMode="auto">
          <a:xfrm>
            <a:off x="-550863" y="3330575"/>
            <a:ext cx="1073151" cy="1073150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62;p4"/>
          <p:cNvSpPr>
            <a:spLocks noChangeArrowheads="1"/>
          </p:cNvSpPr>
          <p:nvPr/>
        </p:nvSpPr>
        <p:spPr bwMode="auto">
          <a:xfrm>
            <a:off x="-311150" y="-431800"/>
            <a:ext cx="1112838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63;p4"/>
          <p:cNvSpPr>
            <a:spLocks noChangeArrowheads="1"/>
          </p:cNvSpPr>
          <p:nvPr/>
        </p:nvSpPr>
        <p:spPr bwMode="auto">
          <a:xfrm>
            <a:off x="8380413" y="1639888"/>
            <a:ext cx="2252662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64;p4"/>
          <p:cNvSpPr>
            <a:spLocks noChangeArrowheads="1"/>
          </p:cNvSpPr>
          <p:nvPr/>
        </p:nvSpPr>
        <p:spPr bwMode="auto">
          <a:xfrm>
            <a:off x="8104188" y="4164013"/>
            <a:ext cx="747712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7;p4"/>
          <p:cNvSpPr>
            <a:spLocks noChangeArrowheads="1"/>
          </p:cNvSpPr>
          <p:nvPr/>
        </p:nvSpPr>
        <p:spPr bwMode="auto">
          <a:xfrm>
            <a:off x="285750" y="220663"/>
            <a:ext cx="1284288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68;p4"/>
          <p:cNvSpPr>
            <a:spLocks noChangeArrowheads="1"/>
          </p:cNvSpPr>
          <p:nvPr/>
        </p:nvSpPr>
        <p:spPr bwMode="auto">
          <a:xfrm>
            <a:off x="8532813" y="1098550"/>
            <a:ext cx="227012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69;p4"/>
          <p:cNvSpPr>
            <a:spLocks noChangeArrowheads="1"/>
          </p:cNvSpPr>
          <p:nvPr/>
        </p:nvSpPr>
        <p:spPr bwMode="auto">
          <a:xfrm>
            <a:off x="341313" y="2033588"/>
            <a:ext cx="58737" cy="57150"/>
          </a:xfrm>
          <a:custGeom>
            <a:avLst/>
            <a:gdLst>
              <a:gd name="T0" fmla="*/ 0 w 1763"/>
              <a:gd name="T1" fmla="*/ 0 h 1734"/>
              <a:gd name="T2" fmla="*/ 1763 w 1763"/>
              <a:gd name="T3" fmla="*/ 1734 h 1734"/>
            </a:gdLst>
            <a:ahLst/>
            <a:cxnLst/>
            <a:rect l="T0" t="T1" r="T2" b="T3"/>
            <a:pathLst>
              <a:path w="1763" h="1734" extrusionOk="0">
                <a:moveTo>
                  <a:pt x="882" y="1"/>
                </a:moveTo>
                <a:cubicBezTo>
                  <a:pt x="395" y="1"/>
                  <a:pt x="0" y="365"/>
                  <a:pt x="0" y="852"/>
                </a:cubicBezTo>
                <a:cubicBezTo>
                  <a:pt x="0" y="1338"/>
                  <a:pt x="395" y="1733"/>
                  <a:pt x="882" y="1733"/>
                </a:cubicBezTo>
                <a:cubicBezTo>
                  <a:pt x="1368" y="1733"/>
                  <a:pt x="1763" y="1338"/>
                  <a:pt x="1763" y="852"/>
                </a:cubicBezTo>
                <a:cubicBezTo>
                  <a:pt x="1763" y="365"/>
                  <a:pt x="1368" y="1"/>
                  <a:pt x="88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70;p4"/>
          <p:cNvSpPr>
            <a:spLocks noChangeArrowheads="1"/>
          </p:cNvSpPr>
          <p:nvPr/>
        </p:nvSpPr>
        <p:spPr bwMode="auto">
          <a:xfrm>
            <a:off x="8040688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71;p4"/>
          <p:cNvSpPr>
            <a:spLocks noChangeArrowheads="1"/>
          </p:cNvSpPr>
          <p:nvPr/>
        </p:nvSpPr>
        <p:spPr bwMode="auto">
          <a:xfrm>
            <a:off x="8194675" y="2482850"/>
            <a:ext cx="566738" cy="5651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17425" y="1098050"/>
            <a:ext cx="7709100" cy="350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;p5"/>
          <p:cNvSpPr>
            <a:spLocks noChangeArrowheads="1"/>
          </p:cNvSpPr>
          <p:nvPr/>
        </p:nvSpPr>
        <p:spPr bwMode="auto">
          <a:xfrm>
            <a:off x="7591425" y="-700088"/>
            <a:ext cx="2428875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74;p5"/>
          <p:cNvSpPr>
            <a:spLocks noChangeArrowheads="1"/>
          </p:cNvSpPr>
          <p:nvPr/>
        </p:nvSpPr>
        <p:spPr bwMode="auto">
          <a:xfrm>
            <a:off x="8045450" y="4051300"/>
            <a:ext cx="1622425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75;p5"/>
          <p:cNvSpPr/>
          <p:nvPr/>
        </p:nvSpPr>
        <p:spPr>
          <a:xfrm>
            <a:off x="-1273175" y="-1292225"/>
            <a:ext cx="3022600" cy="30210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6;p5"/>
          <p:cNvSpPr>
            <a:spLocks noChangeArrowheads="1"/>
          </p:cNvSpPr>
          <p:nvPr/>
        </p:nvSpPr>
        <p:spPr bwMode="auto">
          <a:xfrm>
            <a:off x="-422275" y="-441325"/>
            <a:ext cx="1319213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77;p5"/>
          <p:cNvSpPr>
            <a:spLocks noChangeArrowheads="1"/>
          </p:cNvSpPr>
          <p:nvPr/>
        </p:nvSpPr>
        <p:spPr bwMode="auto">
          <a:xfrm>
            <a:off x="-136525" y="-157163"/>
            <a:ext cx="749300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78;p5"/>
          <p:cNvSpPr>
            <a:spLocks noChangeArrowheads="1"/>
          </p:cNvSpPr>
          <p:nvPr/>
        </p:nvSpPr>
        <p:spPr bwMode="auto">
          <a:xfrm>
            <a:off x="7915275" y="1782763"/>
            <a:ext cx="227013" cy="227012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79;p5"/>
          <p:cNvSpPr>
            <a:spLocks noChangeArrowheads="1"/>
          </p:cNvSpPr>
          <p:nvPr/>
        </p:nvSpPr>
        <p:spPr bwMode="auto">
          <a:xfrm>
            <a:off x="8485188" y="2051050"/>
            <a:ext cx="58737" cy="57150"/>
          </a:xfrm>
          <a:custGeom>
            <a:avLst/>
            <a:gdLst>
              <a:gd name="T0" fmla="*/ 0 w 1764"/>
              <a:gd name="T1" fmla="*/ 0 h 1733"/>
              <a:gd name="T2" fmla="*/ 1764 w 1764"/>
              <a:gd name="T3" fmla="*/ 1733 h 1733"/>
            </a:gdLst>
            <a:ahLst/>
            <a:cxnLst/>
            <a:rect l="T0" t="T1" r="T2" b="T3"/>
            <a:pathLst>
              <a:path w="1764" h="1733" extrusionOk="0">
                <a:moveTo>
                  <a:pt x="882" y="0"/>
                </a:moveTo>
                <a:cubicBezTo>
                  <a:pt x="396" y="0"/>
                  <a:pt x="1" y="395"/>
                  <a:pt x="1" y="882"/>
                </a:cubicBezTo>
                <a:cubicBezTo>
                  <a:pt x="1" y="1368"/>
                  <a:pt x="396" y="1733"/>
                  <a:pt x="882" y="1733"/>
                </a:cubicBezTo>
                <a:cubicBezTo>
                  <a:pt x="1368" y="1733"/>
                  <a:pt x="1764" y="1368"/>
                  <a:pt x="1764" y="882"/>
                </a:cubicBezTo>
                <a:cubicBezTo>
                  <a:pt x="1764" y="395"/>
                  <a:pt x="1368" y="0"/>
                  <a:pt x="8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80;p5"/>
          <p:cNvSpPr/>
          <p:nvPr/>
        </p:nvSpPr>
        <p:spPr>
          <a:xfrm>
            <a:off x="1409700" y="4344988"/>
            <a:ext cx="57150" cy="57150"/>
          </a:xfrm>
          <a:custGeom>
            <a:avLst/>
            <a:gdLst/>
            <a:ahLst/>
            <a:cxnLst/>
            <a:rect l="l" t="t" r="r" b="b"/>
            <a:pathLst>
              <a:path w="1734" h="1734" extrusionOk="0">
                <a:moveTo>
                  <a:pt x="852" y="1"/>
                </a:moveTo>
                <a:cubicBezTo>
                  <a:pt x="365" y="1"/>
                  <a:pt x="1" y="365"/>
                  <a:pt x="1" y="852"/>
                </a:cubicBezTo>
                <a:cubicBezTo>
                  <a:pt x="1" y="1338"/>
                  <a:pt x="365" y="1733"/>
                  <a:pt x="852" y="1733"/>
                </a:cubicBezTo>
                <a:cubicBezTo>
                  <a:pt x="1338" y="1733"/>
                  <a:pt x="1733" y="1338"/>
                  <a:pt x="1733" y="852"/>
                </a:cubicBezTo>
                <a:cubicBezTo>
                  <a:pt x="1733" y="365"/>
                  <a:pt x="1338" y="1"/>
                  <a:pt x="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6;p5"/>
          <p:cNvSpPr>
            <a:spLocks noChangeArrowheads="1"/>
          </p:cNvSpPr>
          <p:nvPr/>
        </p:nvSpPr>
        <p:spPr bwMode="auto">
          <a:xfrm>
            <a:off x="-925513" y="-944563"/>
            <a:ext cx="2327276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87;p5"/>
          <p:cNvSpPr>
            <a:spLocks noChangeArrowheads="1"/>
          </p:cNvSpPr>
          <p:nvPr/>
        </p:nvSpPr>
        <p:spPr bwMode="auto">
          <a:xfrm>
            <a:off x="-438150" y="4229100"/>
            <a:ext cx="1352550" cy="13620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88;p5"/>
          <p:cNvSpPr>
            <a:spLocks noChangeArrowheads="1"/>
          </p:cNvSpPr>
          <p:nvPr/>
        </p:nvSpPr>
        <p:spPr bwMode="auto">
          <a:xfrm>
            <a:off x="419100" y="4125913"/>
            <a:ext cx="771525" cy="7715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89;p5"/>
          <p:cNvSpPr/>
          <p:nvPr/>
        </p:nvSpPr>
        <p:spPr>
          <a:xfrm>
            <a:off x="3175" y="-15875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1"/>
          </p:nvPr>
        </p:nvSpPr>
        <p:spPr>
          <a:xfrm>
            <a:off x="717425" y="3166050"/>
            <a:ext cx="3854700" cy="933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2" name="Google Shape;82;p5"/>
          <p:cNvSpPr txBox="1">
            <a:spLocks noGrp="1"/>
          </p:cNvSpPr>
          <p:nvPr>
            <p:ph type="body" idx="2"/>
          </p:nvPr>
        </p:nvSpPr>
        <p:spPr>
          <a:xfrm>
            <a:off x="4572000" y="3166050"/>
            <a:ext cx="3854700" cy="933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 idx="3"/>
          </p:nvPr>
        </p:nvSpPr>
        <p:spPr>
          <a:xfrm>
            <a:off x="1096175" y="2679938"/>
            <a:ext cx="3097200" cy="471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title" idx="4"/>
          </p:nvPr>
        </p:nvSpPr>
        <p:spPr>
          <a:xfrm>
            <a:off x="4950750" y="2679938"/>
            <a:ext cx="3097200" cy="471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2;p6"/>
          <p:cNvSpPr>
            <a:spLocks noChangeArrowheads="1"/>
          </p:cNvSpPr>
          <p:nvPr/>
        </p:nvSpPr>
        <p:spPr bwMode="auto">
          <a:xfrm>
            <a:off x="8045450" y="-1325563"/>
            <a:ext cx="2428875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93;p6"/>
          <p:cNvSpPr>
            <a:spLocks noChangeArrowheads="1"/>
          </p:cNvSpPr>
          <p:nvPr/>
        </p:nvSpPr>
        <p:spPr bwMode="auto">
          <a:xfrm>
            <a:off x="8045450" y="4051300"/>
            <a:ext cx="1622425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94;p6"/>
          <p:cNvSpPr>
            <a:spLocks noChangeArrowheads="1"/>
          </p:cNvSpPr>
          <p:nvPr/>
        </p:nvSpPr>
        <p:spPr bwMode="auto">
          <a:xfrm>
            <a:off x="8369300" y="1155700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95;p6"/>
          <p:cNvSpPr>
            <a:spLocks noChangeArrowheads="1"/>
          </p:cNvSpPr>
          <p:nvPr/>
        </p:nvSpPr>
        <p:spPr bwMode="auto">
          <a:xfrm>
            <a:off x="-561975" y="-550863"/>
            <a:ext cx="1352550" cy="136048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96;p6"/>
          <p:cNvSpPr>
            <a:spLocks noChangeArrowheads="1"/>
          </p:cNvSpPr>
          <p:nvPr/>
        </p:nvSpPr>
        <p:spPr bwMode="auto">
          <a:xfrm>
            <a:off x="169863" y="246063"/>
            <a:ext cx="773112" cy="7715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7"/>
          <p:cNvSpPr/>
          <p:nvPr/>
        </p:nvSpPr>
        <p:spPr>
          <a:xfrm>
            <a:off x="6159500" y="3060700"/>
            <a:ext cx="2806700" cy="280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9;p7"/>
          <p:cNvSpPr>
            <a:spLocks noChangeArrowheads="1"/>
          </p:cNvSpPr>
          <p:nvPr/>
        </p:nvSpPr>
        <p:spPr bwMode="auto">
          <a:xfrm>
            <a:off x="6953250" y="3854450"/>
            <a:ext cx="1219200" cy="12192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100;p7"/>
          <p:cNvSpPr>
            <a:spLocks noChangeArrowheads="1"/>
          </p:cNvSpPr>
          <p:nvPr/>
        </p:nvSpPr>
        <p:spPr bwMode="auto">
          <a:xfrm>
            <a:off x="6472238" y="3373438"/>
            <a:ext cx="2181225" cy="21812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grpSp>
        <p:nvGrpSpPr>
          <p:cNvPr id="7" name="Google Shape;103;p7"/>
          <p:cNvGrpSpPr>
            <a:grpSpLocks/>
          </p:cNvGrpSpPr>
          <p:nvPr/>
        </p:nvGrpSpPr>
        <p:grpSpPr bwMode="auto">
          <a:xfrm>
            <a:off x="8715375" y="0"/>
            <a:ext cx="128588" cy="538163"/>
            <a:chOff x="273429" y="0"/>
            <a:chExt cx="129851" cy="538530"/>
          </a:xfrm>
        </p:grpSpPr>
        <p:sp>
          <p:nvSpPr>
            <p:cNvPr id="8" name="Google Shape;104;p7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9" name="Google Shape;105;p7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0" name="Google Shape;106;p7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1" name="Google Shape;107;p7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2" name="Google Shape;108;p7"/>
            <p:cNvSpPr>
              <a:spLocks noChangeArrowheads="1"/>
            </p:cNvSpPr>
            <p:nvPr/>
          </p:nvSpPr>
          <p:spPr bwMode="auto">
            <a:xfrm>
              <a:off x="273429" y="138207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109;p7"/>
            <p:cNvSpPr>
              <a:spLocks noChangeArrowheads="1"/>
            </p:cNvSpPr>
            <p:nvPr/>
          </p:nvSpPr>
          <p:spPr bwMode="auto">
            <a:xfrm>
              <a:off x="351981" y="138207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110;p7"/>
            <p:cNvSpPr>
              <a:spLocks noChangeArrowheads="1"/>
            </p:cNvSpPr>
            <p:nvPr/>
          </p:nvSpPr>
          <p:spPr bwMode="auto">
            <a:xfrm>
              <a:off x="273429" y="20810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111;p7"/>
            <p:cNvSpPr>
              <a:spLocks noChangeArrowheads="1"/>
            </p:cNvSpPr>
            <p:nvPr/>
          </p:nvSpPr>
          <p:spPr bwMode="auto">
            <a:xfrm>
              <a:off x="351981" y="20810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112;p7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113;p7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114;p7"/>
            <p:cNvSpPr>
              <a:spLocks noChangeArrowheads="1"/>
            </p:cNvSpPr>
            <p:nvPr/>
          </p:nvSpPr>
          <p:spPr bwMode="auto">
            <a:xfrm>
              <a:off x="273429" y="34948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115;p7"/>
            <p:cNvSpPr>
              <a:spLocks noChangeArrowheads="1"/>
            </p:cNvSpPr>
            <p:nvPr/>
          </p:nvSpPr>
          <p:spPr bwMode="auto">
            <a:xfrm>
              <a:off x="351981" y="34948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116;p7"/>
            <p:cNvSpPr>
              <a:spLocks noChangeArrowheads="1"/>
            </p:cNvSpPr>
            <p:nvPr/>
          </p:nvSpPr>
          <p:spPr bwMode="auto">
            <a:xfrm>
              <a:off x="273429" y="41779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117;p7"/>
            <p:cNvSpPr>
              <a:spLocks noChangeArrowheads="1"/>
            </p:cNvSpPr>
            <p:nvPr/>
          </p:nvSpPr>
          <p:spPr bwMode="auto">
            <a:xfrm>
              <a:off x="351981" y="41779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118;p7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119;p7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24" name="Google Shape;120;p7"/>
          <p:cNvSpPr>
            <a:spLocks noChangeArrowheads="1"/>
          </p:cNvSpPr>
          <p:nvPr/>
        </p:nvSpPr>
        <p:spPr bwMode="auto">
          <a:xfrm>
            <a:off x="7602538" y="2443163"/>
            <a:ext cx="2181225" cy="218281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5" name="Google Shape;121;p7"/>
          <p:cNvSpPr/>
          <p:nvPr/>
        </p:nvSpPr>
        <p:spPr>
          <a:xfrm>
            <a:off x="7205663" y="4106863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2;p7"/>
          <p:cNvSpPr>
            <a:spLocks noChangeArrowheads="1"/>
          </p:cNvSpPr>
          <p:nvPr/>
        </p:nvSpPr>
        <p:spPr bwMode="auto">
          <a:xfrm>
            <a:off x="7673975" y="2312988"/>
            <a:ext cx="857250" cy="855662"/>
          </a:xfrm>
          <a:prstGeom prst="ellipse">
            <a:avLst/>
          </a:pr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7" name="Google Shape;123;p7"/>
          <p:cNvSpPr>
            <a:spLocks noChangeArrowheads="1"/>
          </p:cNvSpPr>
          <p:nvPr/>
        </p:nvSpPr>
        <p:spPr bwMode="auto">
          <a:xfrm>
            <a:off x="6580188" y="2673350"/>
            <a:ext cx="206375" cy="204788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613572" y="3867175"/>
            <a:ext cx="5454600" cy="7581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613572" y="3304925"/>
            <a:ext cx="3926700" cy="562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6;p8"/>
          <p:cNvSpPr/>
          <p:nvPr/>
        </p:nvSpPr>
        <p:spPr>
          <a:xfrm>
            <a:off x="2811463" y="833438"/>
            <a:ext cx="3521075" cy="3522662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7;p8"/>
          <p:cNvSpPr>
            <a:spLocks noChangeArrowheads="1"/>
          </p:cNvSpPr>
          <p:nvPr/>
        </p:nvSpPr>
        <p:spPr bwMode="auto">
          <a:xfrm>
            <a:off x="7705725" y="-646113"/>
            <a:ext cx="2005013" cy="2005013"/>
          </a:xfrm>
          <a:custGeom>
            <a:avLst/>
            <a:gdLst>
              <a:gd name="T0" fmla="*/ 0 w 49364"/>
              <a:gd name="T1" fmla="*/ 0 h 49363"/>
              <a:gd name="T2" fmla="*/ 49364 w 49364"/>
              <a:gd name="T3" fmla="*/ 49363 h 49363"/>
            </a:gdLst>
            <a:ahLst/>
            <a:cxnLst/>
            <a:rect l="T0" t="T1" r="T2" b="T3"/>
            <a:pathLst>
              <a:path w="49364" h="49363" fill="none" extrusionOk="0">
                <a:moveTo>
                  <a:pt x="49211" y="24438"/>
                </a:moveTo>
                <a:cubicBezTo>
                  <a:pt x="49363" y="37995"/>
                  <a:pt x="38481" y="49089"/>
                  <a:pt x="24925" y="49241"/>
                </a:cubicBezTo>
                <a:cubicBezTo>
                  <a:pt x="11368" y="49362"/>
                  <a:pt x="274" y="38481"/>
                  <a:pt x="122" y="24924"/>
                </a:cubicBezTo>
                <a:cubicBezTo>
                  <a:pt x="0" y="11368"/>
                  <a:pt x="10882" y="274"/>
                  <a:pt x="24439" y="122"/>
                </a:cubicBezTo>
                <a:cubicBezTo>
                  <a:pt x="37995" y="0"/>
                  <a:pt x="49089" y="10882"/>
                  <a:pt x="49211" y="24438"/>
                </a:cubicBezTo>
                <a:close/>
              </a:path>
            </a:pathLst>
          </a:custGeom>
          <a:noFill/>
          <a:ln w="16725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128;p8"/>
          <p:cNvSpPr>
            <a:spLocks noChangeArrowheads="1"/>
          </p:cNvSpPr>
          <p:nvPr/>
        </p:nvSpPr>
        <p:spPr bwMode="auto">
          <a:xfrm>
            <a:off x="128588" y="3830638"/>
            <a:ext cx="1230312" cy="1230312"/>
          </a:xfrm>
          <a:custGeom>
            <a:avLst/>
            <a:gdLst>
              <a:gd name="T0" fmla="*/ 0 w 20183"/>
              <a:gd name="T1" fmla="*/ 0 h 20184"/>
              <a:gd name="T2" fmla="*/ 20183 w 20183"/>
              <a:gd name="T3" fmla="*/ 20184 h 20184"/>
            </a:gdLst>
            <a:ahLst/>
            <a:cxnLst/>
            <a:rect l="T0" t="T1" r="T2" b="T3"/>
            <a:pathLst>
              <a:path w="20183" h="20184" extrusionOk="0">
                <a:moveTo>
                  <a:pt x="20183" y="10092"/>
                </a:moveTo>
                <a:cubicBezTo>
                  <a:pt x="20183" y="15655"/>
                  <a:pt x="15654" y="20184"/>
                  <a:pt x="10092" y="20184"/>
                </a:cubicBezTo>
                <a:cubicBezTo>
                  <a:pt x="4529" y="20184"/>
                  <a:pt x="0" y="15655"/>
                  <a:pt x="0" y="10092"/>
                </a:cubicBezTo>
                <a:cubicBezTo>
                  <a:pt x="0" y="4499"/>
                  <a:pt x="4529" y="1"/>
                  <a:pt x="10092" y="1"/>
                </a:cubicBezTo>
                <a:cubicBezTo>
                  <a:pt x="15654" y="1"/>
                  <a:pt x="20183" y="4499"/>
                  <a:pt x="20183" y="1009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129;p8"/>
          <p:cNvSpPr>
            <a:spLocks noChangeArrowheads="1"/>
          </p:cNvSpPr>
          <p:nvPr/>
        </p:nvSpPr>
        <p:spPr bwMode="auto">
          <a:xfrm>
            <a:off x="-360363" y="3343275"/>
            <a:ext cx="2208213" cy="22066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130;p8"/>
          <p:cNvSpPr>
            <a:spLocks noChangeArrowheads="1"/>
          </p:cNvSpPr>
          <p:nvPr/>
        </p:nvSpPr>
        <p:spPr bwMode="auto">
          <a:xfrm>
            <a:off x="392113" y="4094163"/>
            <a:ext cx="701675" cy="703262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131;p8"/>
          <p:cNvSpPr>
            <a:spLocks noChangeArrowheads="1"/>
          </p:cNvSpPr>
          <p:nvPr/>
        </p:nvSpPr>
        <p:spPr bwMode="auto">
          <a:xfrm>
            <a:off x="528638" y="4230688"/>
            <a:ext cx="430212" cy="430212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132;p8"/>
          <p:cNvSpPr>
            <a:spLocks noChangeArrowheads="1"/>
          </p:cNvSpPr>
          <p:nvPr/>
        </p:nvSpPr>
        <p:spPr bwMode="auto">
          <a:xfrm>
            <a:off x="8123238" y="-231775"/>
            <a:ext cx="1168400" cy="11763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133;p8"/>
          <p:cNvSpPr>
            <a:spLocks noChangeArrowheads="1"/>
          </p:cNvSpPr>
          <p:nvPr/>
        </p:nvSpPr>
        <p:spPr bwMode="auto">
          <a:xfrm>
            <a:off x="7885113" y="-466725"/>
            <a:ext cx="1647825" cy="1646238"/>
          </a:xfrm>
          <a:custGeom>
            <a:avLst/>
            <a:gdLst>
              <a:gd name="T0" fmla="*/ 0 w 49364"/>
              <a:gd name="T1" fmla="*/ 0 h 49363"/>
              <a:gd name="T2" fmla="*/ 49364 w 49364"/>
              <a:gd name="T3" fmla="*/ 49363 h 49363"/>
            </a:gdLst>
            <a:ahLst/>
            <a:cxnLst/>
            <a:rect l="T0" t="T1" r="T2" b="T3"/>
            <a:pathLst>
              <a:path w="49364" h="49363" fill="none" extrusionOk="0">
                <a:moveTo>
                  <a:pt x="49211" y="24438"/>
                </a:moveTo>
                <a:cubicBezTo>
                  <a:pt x="49363" y="37995"/>
                  <a:pt x="38481" y="49089"/>
                  <a:pt x="24925" y="49241"/>
                </a:cubicBezTo>
                <a:cubicBezTo>
                  <a:pt x="11368" y="49362"/>
                  <a:pt x="274" y="38481"/>
                  <a:pt x="122" y="24924"/>
                </a:cubicBezTo>
                <a:cubicBezTo>
                  <a:pt x="0" y="11368"/>
                  <a:pt x="10882" y="274"/>
                  <a:pt x="24439" y="122"/>
                </a:cubicBezTo>
                <a:cubicBezTo>
                  <a:pt x="37995" y="0"/>
                  <a:pt x="49089" y="10882"/>
                  <a:pt x="49211" y="24438"/>
                </a:cubicBezTo>
                <a:close/>
              </a:path>
            </a:pathLst>
          </a:custGeom>
          <a:noFill/>
          <a:ln w="16725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134;p8"/>
          <p:cNvSpPr>
            <a:spLocks noChangeArrowheads="1"/>
          </p:cNvSpPr>
          <p:nvPr/>
        </p:nvSpPr>
        <p:spPr bwMode="auto">
          <a:xfrm>
            <a:off x="7353300" y="3532188"/>
            <a:ext cx="2605088" cy="2605087"/>
          </a:xfrm>
          <a:custGeom>
            <a:avLst/>
            <a:gdLst>
              <a:gd name="T0" fmla="*/ 0 w 49364"/>
              <a:gd name="T1" fmla="*/ 0 h 49363"/>
              <a:gd name="T2" fmla="*/ 49364 w 49364"/>
              <a:gd name="T3" fmla="*/ 49363 h 49363"/>
            </a:gdLst>
            <a:ahLst/>
            <a:cxnLst/>
            <a:rect l="T0" t="T1" r="T2" b="T3"/>
            <a:pathLst>
              <a:path w="49364" h="49363" fill="none" extrusionOk="0">
                <a:moveTo>
                  <a:pt x="49211" y="24438"/>
                </a:moveTo>
                <a:cubicBezTo>
                  <a:pt x="49363" y="37995"/>
                  <a:pt x="38481" y="49089"/>
                  <a:pt x="24925" y="49241"/>
                </a:cubicBezTo>
                <a:cubicBezTo>
                  <a:pt x="11368" y="49362"/>
                  <a:pt x="274" y="38481"/>
                  <a:pt x="122" y="24924"/>
                </a:cubicBezTo>
                <a:cubicBezTo>
                  <a:pt x="0" y="11368"/>
                  <a:pt x="10882" y="274"/>
                  <a:pt x="24439" y="122"/>
                </a:cubicBezTo>
                <a:cubicBezTo>
                  <a:pt x="37995" y="0"/>
                  <a:pt x="49089" y="10882"/>
                  <a:pt x="49211" y="24438"/>
                </a:cubicBezTo>
                <a:close/>
              </a:path>
            </a:pathLst>
          </a:custGeom>
          <a:noFill/>
          <a:ln w="16725">
            <a:solidFill>
              <a:schemeClr val="accent1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135;p8"/>
          <p:cNvSpPr>
            <a:spLocks noChangeArrowheads="1"/>
          </p:cNvSpPr>
          <p:nvPr/>
        </p:nvSpPr>
        <p:spPr bwMode="auto">
          <a:xfrm>
            <a:off x="446088" y="301625"/>
            <a:ext cx="1331912" cy="13414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136;p8"/>
          <p:cNvSpPr>
            <a:spLocks noChangeArrowheads="1"/>
          </p:cNvSpPr>
          <p:nvPr/>
        </p:nvSpPr>
        <p:spPr bwMode="auto">
          <a:xfrm>
            <a:off x="1289050" y="782638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717425" y="2219100"/>
            <a:ext cx="7709100" cy="7053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8;p9"/>
          <p:cNvSpPr>
            <a:spLocks noChangeArrowheads="1"/>
          </p:cNvSpPr>
          <p:nvPr/>
        </p:nvSpPr>
        <p:spPr bwMode="auto">
          <a:xfrm>
            <a:off x="836613" y="835025"/>
            <a:ext cx="3473450" cy="3473450"/>
          </a:xfrm>
          <a:custGeom>
            <a:avLst/>
            <a:gdLst>
              <a:gd name="T0" fmla="*/ 0 w 20183"/>
              <a:gd name="T1" fmla="*/ 0 h 20184"/>
              <a:gd name="T2" fmla="*/ 20183 w 20183"/>
              <a:gd name="T3" fmla="*/ 20184 h 20184"/>
            </a:gdLst>
            <a:ahLst/>
            <a:cxnLst/>
            <a:rect l="T0" t="T1" r="T2" b="T3"/>
            <a:pathLst>
              <a:path w="20183" h="20184" extrusionOk="0">
                <a:moveTo>
                  <a:pt x="20183" y="10092"/>
                </a:moveTo>
                <a:cubicBezTo>
                  <a:pt x="20183" y="15655"/>
                  <a:pt x="15654" y="20184"/>
                  <a:pt x="10092" y="20184"/>
                </a:cubicBezTo>
                <a:cubicBezTo>
                  <a:pt x="4529" y="20184"/>
                  <a:pt x="0" y="15655"/>
                  <a:pt x="0" y="10092"/>
                </a:cubicBezTo>
                <a:cubicBezTo>
                  <a:pt x="0" y="4499"/>
                  <a:pt x="4529" y="1"/>
                  <a:pt x="10092" y="1"/>
                </a:cubicBezTo>
                <a:cubicBezTo>
                  <a:pt x="15654" y="1"/>
                  <a:pt x="20183" y="4499"/>
                  <a:pt x="20183" y="1009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139;p9"/>
          <p:cNvSpPr>
            <a:spLocks noChangeArrowheads="1"/>
          </p:cNvSpPr>
          <p:nvPr/>
        </p:nvSpPr>
        <p:spPr bwMode="auto">
          <a:xfrm flipH="1">
            <a:off x="7658100" y="3917950"/>
            <a:ext cx="1819275" cy="1820863"/>
          </a:xfrm>
          <a:prstGeom prst="ellipse">
            <a:avLst/>
          </a:pr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140;p9"/>
          <p:cNvSpPr>
            <a:spLocks noChangeArrowheads="1"/>
          </p:cNvSpPr>
          <p:nvPr/>
        </p:nvSpPr>
        <p:spPr bwMode="auto">
          <a:xfrm flipH="1">
            <a:off x="-484188" y="4271963"/>
            <a:ext cx="1403351" cy="1338262"/>
          </a:xfrm>
          <a:custGeom>
            <a:avLst/>
            <a:gdLst>
              <a:gd name="T0" fmla="*/ 0 w 38330"/>
              <a:gd name="T1" fmla="*/ 0 h 36536"/>
              <a:gd name="T2" fmla="*/ 38330 w 38330"/>
              <a:gd name="T3" fmla="*/ 36536 h 36536"/>
            </a:gdLst>
            <a:ahLst/>
            <a:cxnLst/>
            <a:rect l="T0" t="T1" r="T2" b="T3"/>
            <a:pathLst>
              <a:path w="38330" h="36536" extrusionOk="0">
                <a:moveTo>
                  <a:pt x="19211" y="31"/>
                </a:moveTo>
                <a:cubicBezTo>
                  <a:pt x="11885" y="61"/>
                  <a:pt x="5320" y="4560"/>
                  <a:pt x="2706" y="11429"/>
                </a:cubicBezTo>
                <a:cubicBezTo>
                  <a:pt x="1" y="18633"/>
                  <a:pt x="2280" y="26779"/>
                  <a:pt x="8360" y="31521"/>
                </a:cubicBezTo>
                <a:cubicBezTo>
                  <a:pt x="14408" y="36293"/>
                  <a:pt x="22889" y="36536"/>
                  <a:pt x="29241" y="32159"/>
                </a:cubicBezTo>
                <a:cubicBezTo>
                  <a:pt x="35564" y="27752"/>
                  <a:pt x="38330" y="19758"/>
                  <a:pt x="36020" y="12402"/>
                </a:cubicBezTo>
                <a:cubicBezTo>
                  <a:pt x="33740" y="5016"/>
                  <a:pt x="26931" y="0"/>
                  <a:pt x="19211" y="31"/>
                </a:cubicBezTo>
                <a:close/>
                <a:moveTo>
                  <a:pt x="19211" y="30092"/>
                </a:moveTo>
                <a:cubicBezTo>
                  <a:pt x="14165" y="30092"/>
                  <a:pt x="9636" y="27053"/>
                  <a:pt x="7721" y="22402"/>
                </a:cubicBezTo>
                <a:cubicBezTo>
                  <a:pt x="5776" y="17752"/>
                  <a:pt x="6840" y="12402"/>
                  <a:pt x="10426" y="8846"/>
                </a:cubicBezTo>
                <a:cubicBezTo>
                  <a:pt x="13983" y="5289"/>
                  <a:pt x="19332" y="4225"/>
                  <a:pt x="23983" y="6140"/>
                </a:cubicBezTo>
                <a:cubicBezTo>
                  <a:pt x="28603" y="8086"/>
                  <a:pt x="31643" y="12615"/>
                  <a:pt x="31643" y="17660"/>
                </a:cubicBezTo>
                <a:cubicBezTo>
                  <a:pt x="31643" y="24499"/>
                  <a:pt x="26050" y="30062"/>
                  <a:pt x="19211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141;p9"/>
          <p:cNvSpPr/>
          <p:nvPr/>
        </p:nvSpPr>
        <p:spPr>
          <a:xfrm flipH="1">
            <a:off x="-695325" y="4006850"/>
            <a:ext cx="1820863" cy="1820863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2;p9"/>
          <p:cNvSpPr/>
          <p:nvPr/>
        </p:nvSpPr>
        <p:spPr>
          <a:xfrm flipH="1">
            <a:off x="-466725" y="-404813"/>
            <a:ext cx="1316038" cy="1316038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43;p9"/>
          <p:cNvGrpSpPr>
            <a:grpSpLocks/>
          </p:cNvGrpSpPr>
          <p:nvPr/>
        </p:nvGrpSpPr>
        <p:grpSpPr bwMode="auto">
          <a:xfrm flipH="1">
            <a:off x="127000" y="1658938"/>
            <a:ext cx="128588" cy="538162"/>
            <a:chOff x="273429" y="0"/>
            <a:chExt cx="129851" cy="538530"/>
          </a:xfrm>
        </p:grpSpPr>
        <p:sp>
          <p:nvSpPr>
            <p:cNvPr id="11" name="Google Shape;144;p9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2" name="Google Shape;145;p9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146;p9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147;p9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148;p9"/>
            <p:cNvSpPr>
              <a:spLocks noChangeArrowheads="1"/>
            </p:cNvSpPr>
            <p:nvPr/>
          </p:nvSpPr>
          <p:spPr bwMode="auto">
            <a:xfrm>
              <a:off x="273429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149;p9"/>
            <p:cNvSpPr>
              <a:spLocks noChangeArrowheads="1"/>
            </p:cNvSpPr>
            <p:nvPr/>
          </p:nvSpPr>
          <p:spPr bwMode="auto">
            <a:xfrm>
              <a:off x="351981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150;p9"/>
            <p:cNvSpPr>
              <a:spLocks noChangeArrowheads="1"/>
            </p:cNvSpPr>
            <p:nvPr/>
          </p:nvSpPr>
          <p:spPr bwMode="auto">
            <a:xfrm>
              <a:off x="273429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151;p9"/>
            <p:cNvSpPr>
              <a:spLocks noChangeArrowheads="1"/>
            </p:cNvSpPr>
            <p:nvPr/>
          </p:nvSpPr>
          <p:spPr bwMode="auto">
            <a:xfrm>
              <a:off x="351981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152;p9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153;p9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154;p9"/>
            <p:cNvSpPr>
              <a:spLocks noChangeArrowheads="1"/>
            </p:cNvSpPr>
            <p:nvPr/>
          </p:nvSpPr>
          <p:spPr bwMode="auto">
            <a:xfrm>
              <a:off x="273429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155;p9"/>
            <p:cNvSpPr>
              <a:spLocks noChangeArrowheads="1"/>
            </p:cNvSpPr>
            <p:nvPr/>
          </p:nvSpPr>
          <p:spPr bwMode="auto">
            <a:xfrm>
              <a:off x="351981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156;p9"/>
            <p:cNvSpPr>
              <a:spLocks noChangeArrowheads="1"/>
            </p:cNvSpPr>
            <p:nvPr/>
          </p:nvSpPr>
          <p:spPr bwMode="auto">
            <a:xfrm>
              <a:off x="273429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157;p9"/>
            <p:cNvSpPr>
              <a:spLocks noChangeArrowheads="1"/>
            </p:cNvSpPr>
            <p:nvPr/>
          </p:nvSpPr>
          <p:spPr bwMode="auto">
            <a:xfrm>
              <a:off x="351981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158;p9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159;p9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27" name="Google Shape;160;p9"/>
          <p:cNvSpPr>
            <a:spLocks noChangeArrowheads="1"/>
          </p:cNvSpPr>
          <p:nvPr/>
        </p:nvSpPr>
        <p:spPr bwMode="auto">
          <a:xfrm flipH="1">
            <a:off x="7004050" y="4759325"/>
            <a:ext cx="1284288" cy="49213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1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8" name="Google Shape;161;p9"/>
          <p:cNvSpPr>
            <a:spLocks noChangeArrowheads="1"/>
          </p:cNvSpPr>
          <p:nvPr/>
        </p:nvSpPr>
        <p:spPr bwMode="auto">
          <a:xfrm flipH="1">
            <a:off x="8378825" y="3338513"/>
            <a:ext cx="212725" cy="211137"/>
          </a:xfrm>
          <a:custGeom>
            <a:avLst/>
            <a:gdLst>
              <a:gd name="T0" fmla="*/ 0 w 6353"/>
              <a:gd name="T1" fmla="*/ 0 h 6323"/>
              <a:gd name="T2" fmla="*/ 6353 w 6353"/>
              <a:gd name="T3" fmla="*/ 6323 h 6323"/>
            </a:gdLst>
            <a:ahLst/>
            <a:cxnLst/>
            <a:rect l="T0" t="T1" r="T2" b="T3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9" name="Google Shape;162;p9"/>
          <p:cNvSpPr>
            <a:spLocks noChangeArrowheads="1"/>
          </p:cNvSpPr>
          <p:nvPr/>
        </p:nvSpPr>
        <p:spPr bwMode="auto">
          <a:xfrm flipH="1">
            <a:off x="7981950" y="-404813"/>
            <a:ext cx="1531938" cy="15319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777050" y="1677513"/>
            <a:ext cx="3593400" cy="1169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subTitle" idx="1"/>
          </p:nvPr>
        </p:nvSpPr>
        <p:spPr>
          <a:xfrm>
            <a:off x="1297700" y="3000275"/>
            <a:ext cx="2552100" cy="1169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body" idx="2"/>
          </p:nvPr>
        </p:nvSpPr>
        <p:spPr>
          <a:xfrm>
            <a:off x="4572000" y="724200"/>
            <a:ext cx="3854700" cy="36951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7;p10"/>
          <p:cNvSpPr>
            <a:spLocks noChangeArrowheads="1"/>
          </p:cNvSpPr>
          <p:nvPr/>
        </p:nvSpPr>
        <p:spPr bwMode="auto">
          <a:xfrm>
            <a:off x="7975600" y="-463550"/>
            <a:ext cx="2106613" cy="210661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168;p10"/>
          <p:cNvSpPr/>
          <p:nvPr/>
        </p:nvSpPr>
        <p:spPr>
          <a:xfrm>
            <a:off x="6316663" y="315913"/>
            <a:ext cx="2701925" cy="2701925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9;p10"/>
          <p:cNvSpPr/>
          <p:nvPr/>
        </p:nvSpPr>
        <p:spPr>
          <a:xfrm>
            <a:off x="-509588" y="-536575"/>
            <a:ext cx="1589088" cy="15890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0;p10"/>
          <p:cNvSpPr>
            <a:spLocks noChangeArrowheads="1"/>
          </p:cNvSpPr>
          <p:nvPr/>
        </p:nvSpPr>
        <p:spPr bwMode="auto">
          <a:xfrm>
            <a:off x="-323850" y="-352425"/>
            <a:ext cx="1219200" cy="12192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172;p10"/>
          <p:cNvSpPr>
            <a:spLocks noChangeArrowheads="1"/>
          </p:cNvSpPr>
          <p:nvPr/>
        </p:nvSpPr>
        <p:spPr bwMode="auto">
          <a:xfrm>
            <a:off x="7127875" y="4140200"/>
            <a:ext cx="304800" cy="304800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173;p10"/>
          <p:cNvSpPr>
            <a:spLocks noChangeArrowheads="1"/>
          </p:cNvSpPr>
          <p:nvPr/>
        </p:nvSpPr>
        <p:spPr bwMode="auto">
          <a:xfrm>
            <a:off x="6596063" y="595313"/>
            <a:ext cx="2143125" cy="21431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174;p10"/>
          <p:cNvSpPr/>
          <p:nvPr/>
        </p:nvSpPr>
        <p:spPr>
          <a:xfrm>
            <a:off x="-958850" y="-987425"/>
            <a:ext cx="2489200" cy="2489200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75;p10"/>
          <p:cNvSpPr/>
          <p:nvPr/>
        </p:nvSpPr>
        <p:spPr>
          <a:xfrm>
            <a:off x="-109538" y="-136525"/>
            <a:ext cx="788988" cy="788988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6;p10"/>
          <p:cNvSpPr>
            <a:spLocks noChangeArrowheads="1"/>
          </p:cNvSpPr>
          <p:nvPr/>
        </p:nvSpPr>
        <p:spPr bwMode="auto">
          <a:xfrm>
            <a:off x="7505700" y="4386263"/>
            <a:ext cx="1019175" cy="1027112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177;p10"/>
          <p:cNvSpPr>
            <a:spLocks noChangeArrowheads="1"/>
          </p:cNvSpPr>
          <p:nvPr/>
        </p:nvSpPr>
        <p:spPr bwMode="auto">
          <a:xfrm>
            <a:off x="7323138" y="1323975"/>
            <a:ext cx="688975" cy="6873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717425" y="3660900"/>
            <a:ext cx="4818600" cy="9447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11"/>
          <p:cNvSpPr/>
          <p:nvPr/>
        </p:nvSpPr>
        <p:spPr>
          <a:xfrm rot="13031513" flipH="1">
            <a:off x="-790575" y="2984500"/>
            <a:ext cx="2946400" cy="2946400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2;p11"/>
          <p:cNvSpPr>
            <a:spLocks noChangeArrowheads="1"/>
          </p:cNvSpPr>
          <p:nvPr/>
        </p:nvSpPr>
        <p:spPr bwMode="auto">
          <a:xfrm rot="13031571" flipH="1">
            <a:off x="207963" y="3983038"/>
            <a:ext cx="950912" cy="950912"/>
          </a:xfrm>
          <a:custGeom>
            <a:avLst/>
            <a:gdLst>
              <a:gd name="T0" fmla="*/ 0 w 23983"/>
              <a:gd name="T1" fmla="*/ 0 h 23983"/>
              <a:gd name="T2" fmla="*/ 23983 w 23983"/>
              <a:gd name="T3" fmla="*/ 23983 h 23983"/>
            </a:gdLst>
            <a:ahLst/>
            <a:cxnLst/>
            <a:rect l="T0" t="T1" r="T2" b="T3"/>
            <a:pathLst>
              <a:path w="23983" h="23983" extrusionOk="0">
                <a:moveTo>
                  <a:pt x="14347" y="1277"/>
                </a:moveTo>
                <a:cubicBezTo>
                  <a:pt x="20244" y="2584"/>
                  <a:pt x="23983" y="8420"/>
                  <a:pt x="22706" y="14317"/>
                </a:cubicBezTo>
                <a:cubicBezTo>
                  <a:pt x="21399" y="20213"/>
                  <a:pt x="15563" y="23982"/>
                  <a:pt x="9667" y="22675"/>
                </a:cubicBezTo>
                <a:cubicBezTo>
                  <a:pt x="3739" y="21399"/>
                  <a:pt x="1" y="15563"/>
                  <a:pt x="1308" y="9636"/>
                </a:cubicBezTo>
                <a:cubicBezTo>
                  <a:pt x="2584" y="3739"/>
                  <a:pt x="8420" y="0"/>
                  <a:pt x="14347" y="127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183;p11"/>
          <p:cNvSpPr/>
          <p:nvPr/>
        </p:nvSpPr>
        <p:spPr>
          <a:xfrm rot="13031671" flipH="1">
            <a:off x="7151688" y="-785813"/>
            <a:ext cx="2649537" cy="2647951"/>
          </a:xfrm>
          <a:custGeom>
            <a:avLst/>
            <a:gdLst/>
            <a:ahLst/>
            <a:cxnLst/>
            <a:rect l="l" t="t" r="r" b="b"/>
            <a:pathLst>
              <a:path w="91796" h="91766" fill="none" extrusionOk="0">
                <a:moveTo>
                  <a:pt x="75473" y="16323"/>
                </a:moveTo>
                <a:cubicBezTo>
                  <a:pt x="91795" y="32646"/>
                  <a:pt x="91795" y="59120"/>
                  <a:pt x="75473" y="75443"/>
                </a:cubicBezTo>
                <a:cubicBezTo>
                  <a:pt x="59150" y="91765"/>
                  <a:pt x="32675" y="91765"/>
                  <a:pt x="16353" y="75443"/>
                </a:cubicBezTo>
                <a:cubicBezTo>
                  <a:pt x="0" y="59120"/>
                  <a:pt x="0" y="32646"/>
                  <a:pt x="16353" y="16323"/>
                </a:cubicBezTo>
                <a:cubicBezTo>
                  <a:pt x="32675" y="1"/>
                  <a:pt x="59150" y="1"/>
                  <a:pt x="75473" y="16323"/>
                </a:cubicBezTo>
                <a:close/>
              </a:path>
            </a:pathLst>
          </a:custGeom>
          <a:noFill/>
          <a:ln w="182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4;p11"/>
          <p:cNvSpPr>
            <a:spLocks noChangeArrowheads="1"/>
          </p:cNvSpPr>
          <p:nvPr/>
        </p:nvSpPr>
        <p:spPr bwMode="auto">
          <a:xfrm rot="2231670" flipH="1">
            <a:off x="231775" y="215900"/>
            <a:ext cx="642938" cy="64293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185;p11"/>
          <p:cNvSpPr>
            <a:spLocks noChangeArrowheads="1"/>
          </p:cNvSpPr>
          <p:nvPr/>
        </p:nvSpPr>
        <p:spPr bwMode="auto">
          <a:xfrm rot="13031670" flipH="1">
            <a:off x="357188" y="341313"/>
            <a:ext cx="392112" cy="393700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186;p11"/>
          <p:cNvSpPr/>
          <p:nvPr/>
        </p:nvSpPr>
        <p:spPr>
          <a:xfrm rot="13031628" flipH="1">
            <a:off x="-484188" y="3290888"/>
            <a:ext cx="2335213" cy="2333625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E2E8DB"/>
              </a:gs>
              <a:gs pos="100000">
                <a:srgbClr val="B6D7A8"/>
              </a:gs>
            </a:gsLst>
            <a:lin ang="5400700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87;p11"/>
          <p:cNvSpPr/>
          <p:nvPr/>
        </p:nvSpPr>
        <p:spPr>
          <a:xfrm rot="13031661" flipH="1">
            <a:off x="-427038" y="-441325"/>
            <a:ext cx="1960563" cy="1960563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8;p11"/>
          <p:cNvSpPr>
            <a:spLocks noChangeArrowheads="1"/>
          </p:cNvSpPr>
          <p:nvPr/>
        </p:nvSpPr>
        <p:spPr bwMode="auto">
          <a:xfrm>
            <a:off x="8607425" y="1998663"/>
            <a:ext cx="206375" cy="206375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189;p11"/>
          <p:cNvSpPr>
            <a:spLocks noChangeArrowheads="1"/>
          </p:cNvSpPr>
          <p:nvPr/>
        </p:nvSpPr>
        <p:spPr bwMode="auto">
          <a:xfrm>
            <a:off x="7194550" y="3309938"/>
            <a:ext cx="2281238" cy="2281237"/>
          </a:xfrm>
          <a:custGeom>
            <a:avLst/>
            <a:gdLst>
              <a:gd name="T0" fmla="*/ 0 w 75412"/>
              <a:gd name="T1" fmla="*/ 0 h 75413"/>
              <a:gd name="T2" fmla="*/ 75412 w 75412"/>
              <a:gd name="T3" fmla="*/ 75413 h 75413"/>
            </a:gdLst>
            <a:ahLst/>
            <a:cxnLst/>
            <a:rect l="T0" t="T1" r="T2" b="T3"/>
            <a:pathLst>
              <a:path w="75412" h="75413" extrusionOk="0">
                <a:moveTo>
                  <a:pt x="39150" y="1"/>
                </a:moveTo>
                <a:cubicBezTo>
                  <a:pt x="24469" y="1"/>
                  <a:pt x="11247" y="8846"/>
                  <a:pt x="5623" y="22402"/>
                </a:cubicBezTo>
                <a:cubicBezTo>
                  <a:pt x="0" y="35959"/>
                  <a:pt x="3101" y="51552"/>
                  <a:pt x="13496" y="61947"/>
                </a:cubicBezTo>
                <a:cubicBezTo>
                  <a:pt x="23861" y="72312"/>
                  <a:pt x="39454" y="75412"/>
                  <a:pt x="53010" y="69789"/>
                </a:cubicBezTo>
                <a:cubicBezTo>
                  <a:pt x="66567" y="64196"/>
                  <a:pt x="75412" y="50944"/>
                  <a:pt x="75412" y="36293"/>
                </a:cubicBezTo>
                <a:cubicBezTo>
                  <a:pt x="75381" y="16262"/>
                  <a:pt x="59150" y="31"/>
                  <a:pt x="39150" y="1"/>
                </a:cubicBezTo>
                <a:close/>
                <a:moveTo>
                  <a:pt x="39150" y="67570"/>
                </a:moveTo>
                <a:cubicBezTo>
                  <a:pt x="26475" y="67570"/>
                  <a:pt x="15076" y="59941"/>
                  <a:pt x="10213" y="48269"/>
                </a:cubicBezTo>
                <a:cubicBezTo>
                  <a:pt x="5380" y="36567"/>
                  <a:pt x="8055" y="23101"/>
                  <a:pt x="17022" y="14135"/>
                </a:cubicBezTo>
                <a:cubicBezTo>
                  <a:pt x="25958" y="5199"/>
                  <a:pt x="39423" y="2524"/>
                  <a:pt x="51126" y="7357"/>
                </a:cubicBezTo>
                <a:cubicBezTo>
                  <a:pt x="62828" y="12220"/>
                  <a:pt x="70427" y="23618"/>
                  <a:pt x="70457" y="36293"/>
                </a:cubicBezTo>
                <a:cubicBezTo>
                  <a:pt x="70427" y="53558"/>
                  <a:pt x="56415" y="67570"/>
                  <a:pt x="39150" y="67601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190;p11"/>
          <p:cNvSpPr>
            <a:spLocks noChangeArrowheads="1"/>
          </p:cNvSpPr>
          <p:nvPr/>
        </p:nvSpPr>
        <p:spPr bwMode="auto">
          <a:xfrm>
            <a:off x="7678738" y="3708400"/>
            <a:ext cx="1400175" cy="1398588"/>
          </a:xfrm>
          <a:custGeom>
            <a:avLst/>
            <a:gdLst>
              <a:gd name="T0" fmla="*/ 0 w 46293"/>
              <a:gd name="T1" fmla="*/ 0 h 46294"/>
              <a:gd name="T2" fmla="*/ 46293 w 46293"/>
              <a:gd name="T3" fmla="*/ 46294 h 46294"/>
            </a:gdLst>
            <a:ahLst/>
            <a:cxnLst/>
            <a:rect l="T0" t="T1" r="T2" b="T3"/>
            <a:pathLst>
              <a:path w="46293" h="46294" extrusionOk="0">
                <a:moveTo>
                  <a:pt x="28086" y="2736"/>
                </a:moveTo>
                <a:cubicBezTo>
                  <a:pt x="39363" y="5472"/>
                  <a:pt x="46293" y="16809"/>
                  <a:pt x="43557" y="28086"/>
                </a:cubicBezTo>
                <a:cubicBezTo>
                  <a:pt x="40852" y="39363"/>
                  <a:pt x="29484" y="46293"/>
                  <a:pt x="18207" y="43558"/>
                </a:cubicBezTo>
                <a:cubicBezTo>
                  <a:pt x="6931" y="40852"/>
                  <a:pt x="0" y="29484"/>
                  <a:pt x="2736" y="18208"/>
                </a:cubicBezTo>
                <a:cubicBezTo>
                  <a:pt x="5472" y="6931"/>
                  <a:pt x="16809" y="1"/>
                  <a:pt x="28086" y="2736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191;p11"/>
          <p:cNvSpPr/>
          <p:nvPr/>
        </p:nvSpPr>
        <p:spPr>
          <a:xfrm>
            <a:off x="7991475" y="4019550"/>
            <a:ext cx="774700" cy="776288"/>
          </a:xfrm>
          <a:custGeom>
            <a:avLst/>
            <a:gdLst/>
            <a:ahLst/>
            <a:cxnLst/>
            <a:rect l="l" t="t" r="r" b="b"/>
            <a:pathLst>
              <a:path w="25625" h="25624" extrusionOk="0">
                <a:moveTo>
                  <a:pt x="15533" y="1490"/>
                </a:moveTo>
                <a:cubicBezTo>
                  <a:pt x="21764" y="2979"/>
                  <a:pt x="25624" y="9271"/>
                  <a:pt x="24135" y="15502"/>
                </a:cubicBezTo>
                <a:cubicBezTo>
                  <a:pt x="22646" y="21763"/>
                  <a:pt x="16354" y="25624"/>
                  <a:pt x="10092" y="24134"/>
                </a:cubicBezTo>
                <a:cubicBezTo>
                  <a:pt x="3861" y="22645"/>
                  <a:pt x="1" y="16353"/>
                  <a:pt x="1490" y="10092"/>
                </a:cubicBezTo>
                <a:cubicBezTo>
                  <a:pt x="2980" y="3830"/>
                  <a:pt x="9272" y="0"/>
                  <a:pt x="15533" y="149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 txBox="1">
            <a:spLocks noGrp="1"/>
          </p:cNvSpPr>
          <p:nvPr>
            <p:ph type="title"/>
          </p:nvPr>
        </p:nvSpPr>
        <p:spPr>
          <a:xfrm>
            <a:off x="717425" y="1317075"/>
            <a:ext cx="7709100" cy="1752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180" name="Google Shape;180;p11"/>
          <p:cNvSpPr txBox="1">
            <a:spLocks noGrp="1"/>
          </p:cNvSpPr>
          <p:nvPr>
            <p:ph type="body" idx="1"/>
          </p:nvPr>
        </p:nvSpPr>
        <p:spPr>
          <a:xfrm>
            <a:off x="717425" y="3152225"/>
            <a:ext cx="7709100" cy="462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5"/>
          <p:cNvSpPr/>
          <p:nvPr/>
        </p:nvSpPr>
        <p:spPr>
          <a:xfrm flipH="1">
            <a:off x="5472113" y="0"/>
            <a:ext cx="3671887" cy="2830513"/>
          </a:xfrm>
          <a:custGeom>
            <a:avLst/>
            <a:gdLst/>
            <a:ahLst/>
            <a:cxnLst/>
            <a:rect l="l" t="t" r="r" b="b"/>
            <a:pathLst>
              <a:path w="65104" h="30791" extrusionOk="0">
                <a:moveTo>
                  <a:pt x="0" y="1"/>
                </a:moveTo>
                <a:lnTo>
                  <a:pt x="0" y="30719"/>
                </a:lnTo>
                <a:cubicBezTo>
                  <a:pt x="0" y="30719"/>
                  <a:pt x="1406" y="30790"/>
                  <a:pt x="3773" y="30790"/>
                </a:cubicBezTo>
                <a:cubicBezTo>
                  <a:pt x="10984" y="30790"/>
                  <a:pt x="27120" y="30129"/>
                  <a:pt x="39660" y="24778"/>
                </a:cubicBezTo>
                <a:cubicBezTo>
                  <a:pt x="56329" y="17658"/>
                  <a:pt x="65104" y="1"/>
                  <a:pt x="651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9;p5"/>
          <p:cNvSpPr/>
          <p:nvPr/>
        </p:nvSpPr>
        <p:spPr>
          <a:xfrm flipH="1">
            <a:off x="0" y="4124325"/>
            <a:ext cx="2312988" cy="1019175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70;p5"/>
          <p:cNvGrpSpPr>
            <a:grpSpLocks/>
          </p:cNvGrpSpPr>
          <p:nvPr/>
        </p:nvGrpSpPr>
        <p:grpSpPr bwMode="auto">
          <a:xfrm>
            <a:off x="-115888" y="4043363"/>
            <a:ext cx="963613" cy="1035050"/>
            <a:chOff x="6610350" y="1214800"/>
            <a:chExt cx="630150" cy="677075"/>
          </a:xfrm>
        </p:grpSpPr>
        <p:sp>
          <p:nvSpPr>
            <p:cNvPr id="10" name="Google Shape;71;p5"/>
            <p:cNvSpPr/>
            <p:nvPr/>
          </p:nvSpPr>
          <p:spPr>
            <a:xfrm>
              <a:off x="6668486" y="1214800"/>
              <a:ext cx="572014" cy="677075"/>
            </a:xfrm>
            <a:custGeom>
              <a:avLst/>
              <a:gdLst/>
              <a:ahLst/>
              <a:cxnLst/>
              <a:rect l="l" t="t" r="r" b="b"/>
              <a:pathLst>
                <a:path w="22861" h="27083" extrusionOk="0">
                  <a:moveTo>
                    <a:pt x="9776" y="372"/>
                  </a:moveTo>
                  <a:cubicBezTo>
                    <a:pt x="9776" y="491"/>
                    <a:pt x="9764" y="622"/>
                    <a:pt x="9764" y="741"/>
                  </a:cubicBezTo>
                  <a:cubicBezTo>
                    <a:pt x="9752" y="622"/>
                    <a:pt x="9716" y="491"/>
                    <a:pt x="9704" y="372"/>
                  </a:cubicBezTo>
                  <a:close/>
                  <a:moveTo>
                    <a:pt x="8966" y="2837"/>
                  </a:moveTo>
                  <a:cubicBezTo>
                    <a:pt x="8942" y="2872"/>
                    <a:pt x="8942" y="2896"/>
                    <a:pt x="8930" y="2932"/>
                  </a:cubicBezTo>
                  <a:lnTo>
                    <a:pt x="8930" y="2884"/>
                  </a:lnTo>
                  <a:cubicBezTo>
                    <a:pt x="8930" y="2872"/>
                    <a:pt x="8930" y="2849"/>
                    <a:pt x="8918" y="2837"/>
                  </a:cubicBezTo>
                  <a:close/>
                  <a:moveTo>
                    <a:pt x="7668" y="2694"/>
                  </a:moveTo>
                  <a:lnTo>
                    <a:pt x="7668" y="2694"/>
                  </a:lnTo>
                  <a:cubicBezTo>
                    <a:pt x="6942" y="2837"/>
                    <a:pt x="6228" y="3075"/>
                    <a:pt x="5537" y="3384"/>
                  </a:cubicBezTo>
                  <a:cubicBezTo>
                    <a:pt x="5513" y="3384"/>
                    <a:pt x="5489" y="3372"/>
                    <a:pt x="5466" y="3372"/>
                  </a:cubicBezTo>
                  <a:cubicBezTo>
                    <a:pt x="5870" y="3182"/>
                    <a:pt x="6299" y="3015"/>
                    <a:pt x="6728" y="2896"/>
                  </a:cubicBezTo>
                  <a:cubicBezTo>
                    <a:pt x="7037" y="2825"/>
                    <a:pt x="7359" y="2753"/>
                    <a:pt x="7668" y="2694"/>
                  </a:cubicBezTo>
                  <a:close/>
                  <a:moveTo>
                    <a:pt x="8644" y="2860"/>
                  </a:moveTo>
                  <a:cubicBezTo>
                    <a:pt x="8573" y="3111"/>
                    <a:pt x="8514" y="3361"/>
                    <a:pt x="8454" y="3611"/>
                  </a:cubicBezTo>
                  <a:cubicBezTo>
                    <a:pt x="8466" y="3492"/>
                    <a:pt x="8502" y="3372"/>
                    <a:pt x="8514" y="3253"/>
                  </a:cubicBezTo>
                  <a:cubicBezTo>
                    <a:pt x="8549" y="3194"/>
                    <a:pt x="8561" y="3134"/>
                    <a:pt x="8561" y="3075"/>
                  </a:cubicBezTo>
                  <a:cubicBezTo>
                    <a:pt x="8573" y="3003"/>
                    <a:pt x="8585" y="2944"/>
                    <a:pt x="8609" y="2860"/>
                  </a:cubicBezTo>
                  <a:close/>
                  <a:moveTo>
                    <a:pt x="5013" y="3611"/>
                  </a:moveTo>
                  <a:cubicBezTo>
                    <a:pt x="5025" y="3646"/>
                    <a:pt x="5025" y="3658"/>
                    <a:pt x="5049" y="3670"/>
                  </a:cubicBezTo>
                  <a:cubicBezTo>
                    <a:pt x="5013" y="3658"/>
                    <a:pt x="5001" y="3646"/>
                    <a:pt x="4989" y="3622"/>
                  </a:cubicBezTo>
                  <a:cubicBezTo>
                    <a:pt x="4989" y="3622"/>
                    <a:pt x="5001" y="3622"/>
                    <a:pt x="5013" y="3611"/>
                  </a:cubicBezTo>
                  <a:close/>
                  <a:moveTo>
                    <a:pt x="9037" y="3730"/>
                  </a:moveTo>
                  <a:cubicBezTo>
                    <a:pt x="9085" y="3956"/>
                    <a:pt x="9180" y="4182"/>
                    <a:pt x="9335" y="4349"/>
                  </a:cubicBezTo>
                  <a:lnTo>
                    <a:pt x="9383" y="4396"/>
                  </a:lnTo>
                  <a:cubicBezTo>
                    <a:pt x="9276" y="4313"/>
                    <a:pt x="9180" y="4182"/>
                    <a:pt x="9109" y="4027"/>
                  </a:cubicBezTo>
                  <a:cubicBezTo>
                    <a:pt x="9097" y="3980"/>
                    <a:pt x="9049" y="3944"/>
                    <a:pt x="9002" y="3908"/>
                  </a:cubicBezTo>
                  <a:cubicBezTo>
                    <a:pt x="9014" y="3849"/>
                    <a:pt x="9014" y="3789"/>
                    <a:pt x="9037" y="3730"/>
                  </a:cubicBezTo>
                  <a:close/>
                  <a:moveTo>
                    <a:pt x="5835" y="3956"/>
                  </a:moveTo>
                  <a:cubicBezTo>
                    <a:pt x="5966" y="4134"/>
                    <a:pt x="6073" y="4349"/>
                    <a:pt x="6144" y="4492"/>
                  </a:cubicBezTo>
                  <a:cubicBezTo>
                    <a:pt x="6175" y="4537"/>
                    <a:pt x="6225" y="4559"/>
                    <a:pt x="6269" y="4559"/>
                  </a:cubicBezTo>
                  <a:cubicBezTo>
                    <a:pt x="6294" y="4559"/>
                    <a:pt x="6318" y="4552"/>
                    <a:pt x="6335" y="4539"/>
                  </a:cubicBezTo>
                  <a:cubicBezTo>
                    <a:pt x="6358" y="4611"/>
                    <a:pt x="6382" y="4694"/>
                    <a:pt x="6406" y="4789"/>
                  </a:cubicBezTo>
                  <a:cubicBezTo>
                    <a:pt x="6132" y="4480"/>
                    <a:pt x="5787" y="4206"/>
                    <a:pt x="5466" y="3968"/>
                  </a:cubicBezTo>
                  <a:lnTo>
                    <a:pt x="5466" y="3968"/>
                  </a:lnTo>
                  <a:cubicBezTo>
                    <a:pt x="5515" y="3973"/>
                    <a:pt x="5564" y="3976"/>
                    <a:pt x="5614" y="3976"/>
                  </a:cubicBezTo>
                  <a:cubicBezTo>
                    <a:pt x="5685" y="3976"/>
                    <a:pt x="5758" y="3970"/>
                    <a:pt x="5835" y="3956"/>
                  </a:cubicBezTo>
                  <a:close/>
                  <a:moveTo>
                    <a:pt x="6620" y="4980"/>
                  </a:moveTo>
                  <a:cubicBezTo>
                    <a:pt x="6644" y="5027"/>
                    <a:pt x="6656" y="5075"/>
                    <a:pt x="6656" y="5099"/>
                  </a:cubicBezTo>
                  <a:cubicBezTo>
                    <a:pt x="6620" y="5051"/>
                    <a:pt x="6597" y="5027"/>
                    <a:pt x="6585" y="4992"/>
                  </a:cubicBezTo>
                  <a:cubicBezTo>
                    <a:pt x="6597" y="4992"/>
                    <a:pt x="6609" y="4992"/>
                    <a:pt x="6620" y="4980"/>
                  </a:cubicBezTo>
                  <a:close/>
                  <a:moveTo>
                    <a:pt x="6978" y="5313"/>
                  </a:moveTo>
                  <a:cubicBezTo>
                    <a:pt x="6978" y="5349"/>
                    <a:pt x="6978" y="5385"/>
                    <a:pt x="7001" y="5432"/>
                  </a:cubicBezTo>
                  <a:cubicBezTo>
                    <a:pt x="7001" y="5456"/>
                    <a:pt x="7013" y="5492"/>
                    <a:pt x="7025" y="5516"/>
                  </a:cubicBezTo>
                  <a:cubicBezTo>
                    <a:pt x="7013" y="5539"/>
                    <a:pt x="7013" y="5575"/>
                    <a:pt x="7013" y="5611"/>
                  </a:cubicBezTo>
                  <a:cubicBezTo>
                    <a:pt x="7013" y="5635"/>
                    <a:pt x="7025" y="5670"/>
                    <a:pt x="7025" y="5706"/>
                  </a:cubicBezTo>
                  <a:cubicBezTo>
                    <a:pt x="7025" y="5742"/>
                    <a:pt x="7013" y="5766"/>
                    <a:pt x="7013" y="5813"/>
                  </a:cubicBezTo>
                  <a:cubicBezTo>
                    <a:pt x="7013" y="5853"/>
                    <a:pt x="7013" y="5901"/>
                    <a:pt x="7020" y="5936"/>
                  </a:cubicBezTo>
                  <a:lnTo>
                    <a:pt x="7020" y="5936"/>
                  </a:lnTo>
                  <a:cubicBezTo>
                    <a:pt x="6973" y="5752"/>
                    <a:pt x="6903" y="5569"/>
                    <a:pt x="6811" y="5408"/>
                  </a:cubicBezTo>
                  <a:cubicBezTo>
                    <a:pt x="6894" y="5408"/>
                    <a:pt x="6966" y="5385"/>
                    <a:pt x="6978" y="5313"/>
                  </a:cubicBezTo>
                  <a:close/>
                  <a:moveTo>
                    <a:pt x="10168" y="5801"/>
                  </a:moveTo>
                  <a:lnTo>
                    <a:pt x="10168" y="5801"/>
                  </a:lnTo>
                  <a:cubicBezTo>
                    <a:pt x="10192" y="5813"/>
                    <a:pt x="10228" y="5849"/>
                    <a:pt x="10252" y="5861"/>
                  </a:cubicBezTo>
                  <a:cubicBezTo>
                    <a:pt x="10228" y="5920"/>
                    <a:pt x="10216" y="5980"/>
                    <a:pt x="10180" y="6039"/>
                  </a:cubicBezTo>
                  <a:cubicBezTo>
                    <a:pt x="10180" y="5968"/>
                    <a:pt x="10168" y="5873"/>
                    <a:pt x="10168" y="5801"/>
                  </a:cubicBezTo>
                  <a:close/>
                  <a:moveTo>
                    <a:pt x="11133" y="6766"/>
                  </a:moveTo>
                  <a:cubicBezTo>
                    <a:pt x="11073" y="6897"/>
                    <a:pt x="11002" y="7016"/>
                    <a:pt x="10930" y="7159"/>
                  </a:cubicBezTo>
                  <a:cubicBezTo>
                    <a:pt x="10966" y="7028"/>
                    <a:pt x="11026" y="6921"/>
                    <a:pt x="11073" y="6801"/>
                  </a:cubicBezTo>
                  <a:lnTo>
                    <a:pt x="11073" y="6778"/>
                  </a:lnTo>
                  <a:cubicBezTo>
                    <a:pt x="11085" y="6778"/>
                    <a:pt x="11109" y="6766"/>
                    <a:pt x="11133" y="6766"/>
                  </a:cubicBezTo>
                  <a:close/>
                  <a:moveTo>
                    <a:pt x="5073" y="8504"/>
                  </a:moveTo>
                  <a:cubicBezTo>
                    <a:pt x="5073" y="8516"/>
                    <a:pt x="5061" y="8540"/>
                    <a:pt x="5049" y="8552"/>
                  </a:cubicBezTo>
                  <a:cubicBezTo>
                    <a:pt x="4954" y="8599"/>
                    <a:pt x="4882" y="8647"/>
                    <a:pt x="4799" y="8683"/>
                  </a:cubicBezTo>
                  <a:cubicBezTo>
                    <a:pt x="4751" y="8706"/>
                    <a:pt x="4715" y="8718"/>
                    <a:pt x="4680" y="8730"/>
                  </a:cubicBezTo>
                  <a:cubicBezTo>
                    <a:pt x="4811" y="8647"/>
                    <a:pt x="4942" y="8564"/>
                    <a:pt x="5073" y="8504"/>
                  </a:cubicBezTo>
                  <a:close/>
                  <a:moveTo>
                    <a:pt x="10228" y="8683"/>
                  </a:moveTo>
                  <a:cubicBezTo>
                    <a:pt x="10240" y="8766"/>
                    <a:pt x="10276" y="8837"/>
                    <a:pt x="10299" y="8909"/>
                  </a:cubicBezTo>
                  <a:cubicBezTo>
                    <a:pt x="10311" y="8921"/>
                    <a:pt x="10311" y="8945"/>
                    <a:pt x="10335" y="8968"/>
                  </a:cubicBezTo>
                  <a:cubicBezTo>
                    <a:pt x="10288" y="8956"/>
                    <a:pt x="10240" y="8945"/>
                    <a:pt x="10192" y="8945"/>
                  </a:cubicBezTo>
                  <a:cubicBezTo>
                    <a:pt x="10192" y="8849"/>
                    <a:pt x="10204" y="8778"/>
                    <a:pt x="10228" y="8683"/>
                  </a:cubicBezTo>
                  <a:close/>
                  <a:moveTo>
                    <a:pt x="5168" y="9599"/>
                  </a:moveTo>
                  <a:cubicBezTo>
                    <a:pt x="5192" y="9611"/>
                    <a:pt x="5227" y="9623"/>
                    <a:pt x="5275" y="9623"/>
                  </a:cubicBezTo>
                  <a:cubicBezTo>
                    <a:pt x="5251" y="9647"/>
                    <a:pt x="5227" y="9695"/>
                    <a:pt x="5215" y="9730"/>
                  </a:cubicBezTo>
                  <a:cubicBezTo>
                    <a:pt x="5180" y="9695"/>
                    <a:pt x="5156" y="9671"/>
                    <a:pt x="5120" y="9659"/>
                  </a:cubicBezTo>
                  <a:cubicBezTo>
                    <a:pt x="5132" y="9635"/>
                    <a:pt x="5156" y="9623"/>
                    <a:pt x="5168" y="9599"/>
                  </a:cubicBezTo>
                  <a:close/>
                  <a:moveTo>
                    <a:pt x="10633" y="10159"/>
                  </a:moveTo>
                  <a:cubicBezTo>
                    <a:pt x="10669" y="10183"/>
                    <a:pt x="10728" y="10219"/>
                    <a:pt x="10776" y="10254"/>
                  </a:cubicBezTo>
                  <a:cubicBezTo>
                    <a:pt x="10847" y="10314"/>
                    <a:pt x="10907" y="10385"/>
                    <a:pt x="10954" y="10445"/>
                  </a:cubicBezTo>
                  <a:cubicBezTo>
                    <a:pt x="10835" y="10350"/>
                    <a:pt x="10728" y="10266"/>
                    <a:pt x="10633" y="10159"/>
                  </a:cubicBezTo>
                  <a:close/>
                  <a:moveTo>
                    <a:pt x="12443" y="9969"/>
                  </a:moveTo>
                  <a:cubicBezTo>
                    <a:pt x="12824" y="10099"/>
                    <a:pt x="13205" y="10260"/>
                    <a:pt x="13567" y="10450"/>
                  </a:cubicBezTo>
                  <a:lnTo>
                    <a:pt x="13567" y="10450"/>
                  </a:lnTo>
                  <a:cubicBezTo>
                    <a:pt x="13208" y="10280"/>
                    <a:pt x="12830" y="10124"/>
                    <a:pt x="12443" y="10016"/>
                  </a:cubicBezTo>
                  <a:lnTo>
                    <a:pt x="12443" y="9969"/>
                  </a:lnTo>
                  <a:close/>
                  <a:moveTo>
                    <a:pt x="12788" y="10909"/>
                  </a:moveTo>
                  <a:cubicBezTo>
                    <a:pt x="12812" y="10921"/>
                    <a:pt x="12835" y="10921"/>
                    <a:pt x="12859" y="10933"/>
                  </a:cubicBezTo>
                  <a:lnTo>
                    <a:pt x="12835" y="10969"/>
                  </a:lnTo>
                  <a:cubicBezTo>
                    <a:pt x="12835" y="10969"/>
                    <a:pt x="12812" y="10969"/>
                    <a:pt x="12812" y="10945"/>
                  </a:cubicBezTo>
                  <a:cubicBezTo>
                    <a:pt x="12800" y="10933"/>
                    <a:pt x="12800" y="10921"/>
                    <a:pt x="12788" y="10909"/>
                  </a:cubicBezTo>
                  <a:close/>
                  <a:moveTo>
                    <a:pt x="8680" y="11695"/>
                  </a:moveTo>
                  <a:cubicBezTo>
                    <a:pt x="8740" y="11695"/>
                    <a:pt x="8799" y="11707"/>
                    <a:pt x="8859" y="11707"/>
                  </a:cubicBezTo>
                  <a:lnTo>
                    <a:pt x="8621" y="11707"/>
                  </a:lnTo>
                  <a:cubicBezTo>
                    <a:pt x="8644" y="11695"/>
                    <a:pt x="8668" y="11695"/>
                    <a:pt x="8680" y="11695"/>
                  </a:cubicBezTo>
                  <a:close/>
                  <a:moveTo>
                    <a:pt x="9680" y="11874"/>
                  </a:moveTo>
                  <a:cubicBezTo>
                    <a:pt x="9761" y="11944"/>
                    <a:pt x="9832" y="12056"/>
                    <a:pt x="9874" y="12168"/>
                  </a:cubicBezTo>
                  <a:lnTo>
                    <a:pt x="9874" y="12168"/>
                  </a:lnTo>
                  <a:cubicBezTo>
                    <a:pt x="9803" y="12045"/>
                    <a:pt x="9700" y="11954"/>
                    <a:pt x="9585" y="11885"/>
                  </a:cubicBezTo>
                  <a:lnTo>
                    <a:pt x="9585" y="11885"/>
                  </a:lnTo>
                  <a:cubicBezTo>
                    <a:pt x="9596" y="11889"/>
                    <a:pt x="9605" y="11890"/>
                    <a:pt x="9614" y="11890"/>
                  </a:cubicBezTo>
                  <a:cubicBezTo>
                    <a:pt x="9636" y="11890"/>
                    <a:pt x="9655" y="11882"/>
                    <a:pt x="9680" y="11874"/>
                  </a:cubicBezTo>
                  <a:close/>
                  <a:moveTo>
                    <a:pt x="4025" y="11754"/>
                  </a:moveTo>
                  <a:lnTo>
                    <a:pt x="4025" y="11754"/>
                  </a:lnTo>
                  <a:cubicBezTo>
                    <a:pt x="3965" y="11897"/>
                    <a:pt x="3870" y="12052"/>
                    <a:pt x="3727" y="12183"/>
                  </a:cubicBezTo>
                  <a:cubicBezTo>
                    <a:pt x="3822" y="12052"/>
                    <a:pt x="3930" y="11897"/>
                    <a:pt x="4025" y="11754"/>
                  </a:cubicBezTo>
                  <a:close/>
                  <a:moveTo>
                    <a:pt x="5477" y="12076"/>
                  </a:moveTo>
                  <a:cubicBezTo>
                    <a:pt x="5489" y="12100"/>
                    <a:pt x="5489" y="12112"/>
                    <a:pt x="5513" y="12124"/>
                  </a:cubicBezTo>
                  <a:cubicBezTo>
                    <a:pt x="5454" y="12159"/>
                    <a:pt x="5406" y="12171"/>
                    <a:pt x="5346" y="12195"/>
                  </a:cubicBezTo>
                  <a:cubicBezTo>
                    <a:pt x="5394" y="12171"/>
                    <a:pt x="5430" y="12124"/>
                    <a:pt x="5477" y="12076"/>
                  </a:cubicBezTo>
                  <a:close/>
                  <a:moveTo>
                    <a:pt x="11907" y="13064"/>
                  </a:moveTo>
                  <a:cubicBezTo>
                    <a:pt x="11943" y="13112"/>
                    <a:pt x="11978" y="13147"/>
                    <a:pt x="12026" y="13183"/>
                  </a:cubicBezTo>
                  <a:cubicBezTo>
                    <a:pt x="11954" y="13195"/>
                    <a:pt x="11859" y="13207"/>
                    <a:pt x="11788" y="13231"/>
                  </a:cubicBezTo>
                  <a:cubicBezTo>
                    <a:pt x="11847" y="13207"/>
                    <a:pt x="11895" y="13147"/>
                    <a:pt x="11907" y="13064"/>
                  </a:cubicBezTo>
                  <a:close/>
                  <a:moveTo>
                    <a:pt x="4692" y="3789"/>
                  </a:moveTo>
                  <a:lnTo>
                    <a:pt x="4727" y="3837"/>
                  </a:lnTo>
                  <a:cubicBezTo>
                    <a:pt x="5513" y="4361"/>
                    <a:pt x="6382" y="4932"/>
                    <a:pt x="6680" y="5861"/>
                  </a:cubicBezTo>
                  <a:cubicBezTo>
                    <a:pt x="6787" y="6182"/>
                    <a:pt x="6811" y="6575"/>
                    <a:pt x="6728" y="6921"/>
                  </a:cubicBezTo>
                  <a:lnTo>
                    <a:pt x="6692" y="6944"/>
                  </a:lnTo>
                  <a:cubicBezTo>
                    <a:pt x="6478" y="7230"/>
                    <a:pt x="6251" y="7528"/>
                    <a:pt x="6001" y="7790"/>
                  </a:cubicBezTo>
                  <a:cubicBezTo>
                    <a:pt x="5858" y="7861"/>
                    <a:pt x="5727" y="7921"/>
                    <a:pt x="5585" y="7992"/>
                  </a:cubicBezTo>
                  <a:cubicBezTo>
                    <a:pt x="4882" y="8266"/>
                    <a:pt x="3882" y="8599"/>
                    <a:pt x="3775" y="9492"/>
                  </a:cubicBezTo>
                  <a:cubicBezTo>
                    <a:pt x="3715" y="9957"/>
                    <a:pt x="4001" y="10373"/>
                    <a:pt x="3977" y="10850"/>
                  </a:cubicBezTo>
                  <a:cubicBezTo>
                    <a:pt x="3942" y="11302"/>
                    <a:pt x="3703" y="11743"/>
                    <a:pt x="3394" y="12064"/>
                  </a:cubicBezTo>
                  <a:cubicBezTo>
                    <a:pt x="2632" y="12886"/>
                    <a:pt x="1477" y="13076"/>
                    <a:pt x="429" y="13243"/>
                  </a:cubicBezTo>
                  <a:cubicBezTo>
                    <a:pt x="405" y="13100"/>
                    <a:pt x="382" y="12957"/>
                    <a:pt x="370" y="12826"/>
                  </a:cubicBezTo>
                  <a:cubicBezTo>
                    <a:pt x="155" y="10814"/>
                    <a:pt x="584" y="8742"/>
                    <a:pt x="1584" y="6992"/>
                  </a:cubicBezTo>
                  <a:cubicBezTo>
                    <a:pt x="1834" y="6563"/>
                    <a:pt x="2096" y="6159"/>
                    <a:pt x="2418" y="5766"/>
                  </a:cubicBezTo>
                  <a:cubicBezTo>
                    <a:pt x="3072" y="4980"/>
                    <a:pt x="3822" y="4313"/>
                    <a:pt x="4692" y="3789"/>
                  </a:cubicBezTo>
                  <a:close/>
                  <a:moveTo>
                    <a:pt x="11466" y="13290"/>
                  </a:moveTo>
                  <a:cubicBezTo>
                    <a:pt x="11478" y="13290"/>
                    <a:pt x="11502" y="13302"/>
                    <a:pt x="11526" y="13302"/>
                  </a:cubicBezTo>
                  <a:cubicBezTo>
                    <a:pt x="11490" y="13302"/>
                    <a:pt x="11442" y="13314"/>
                    <a:pt x="11419" y="13314"/>
                  </a:cubicBezTo>
                  <a:cubicBezTo>
                    <a:pt x="11431" y="13314"/>
                    <a:pt x="11442" y="13302"/>
                    <a:pt x="11466" y="13290"/>
                  </a:cubicBezTo>
                  <a:close/>
                  <a:moveTo>
                    <a:pt x="15586" y="12421"/>
                  </a:moveTo>
                  <a:lnTo>
                    <a:pt x="15586" y="12540"/>
                  </a:lnTo>
                  <a:cubicBezTo>
                    <a:pt x="15538" y="13362"/>
                    <a:pt x="14598" y="13493"/>
                    <a:pt x="13883" y="13564"/>
                  </a:cubicBezTo>
                  <a:cubicBezTo>
                    <a:pt x="14121" y="13528"/>
                    <a:pt x="14359" y="13481"/>
                    <a:pt x="14586" y="13409"/>
                  </a:cubicBezTo>
                  <a:cubicBezTo>
                    <a:pt x="14931" y="13302"/>
                    <a:pt x="15252" y="13136"/>
                    <a:pt x="15455" y="12826"/>
                  </a:cubicBezTo>
                  <a:cubicBezTo>
                    <a:pt x="15526" y="12695"/>
                    <a:pt x="15574" y="12552"/>
                    <a:pt x="15586" y="12421"/>
                  </a:cubicBezTo>
                  <a:close/>
                  <a:moveTo>
                    <a:pt x="6323" y="12576"/>
                  </a:moveTo>
                  <a:lnTo>
                    <a:pt x="6323" y="12576"/>
                  </a:lnTo>
                  <a:cubicBezTo>
                    <a:pt x="5930" y="12838"/>
                    <a:pt x="5537" y="13124"/>
                    <a:pt x="5156" y="13386"/>
                  </a:cubicBezTo>
                  <a:cubicBezTo>
                    <a:pt x="4977" y="13505"/>
                    <a:pt x="4799" y="13648"/>
                    <a:pt x="4620" y="13767"/>
                  </a:cubicBezTo>
                  <a:cubicBezTo>
                    <a:pt x="4858" y="13600"/>
                    <a:pt x="5073" y="13421"/>
                    <a:pt x="5299" y="13255"/>
                  </a:cubicBezTo>
                  <a:cubicBezTo>
                    <a:pt x="5549" y="13064"/>
                    <a:pt x="5823" y="12874"/>
                    <a:pt x="6108" y="12671"/>
                  </a:cubicBezTo>
                  <a:cubicBezTo>
                    <a:pt x="6180" y="12647"/>
                    <a:pt x="6251" y="12600"/>
                    <a:pt x="6323" y="12576"/>
                  </a:cubicBezTo>
                  <a:close/>
                  <a:moveTo>
                    <a:pt x="2727" y="13552"/>
                  </a:moveTo>
                  <a:lnTo>
                    <a:pt x="2727" y="13552"/>
                  </a:lnTo>
                  <a:cubicBezTo>
                    <a:pt x="2620" y="13624"/>
                    <a:pt x="2513" y="13707"/>
                    <a:pt x="2429" y="13790"/>
                  </a:cubicBezTo>
                  <a:cubicBezTo>
                    <a:pt x="2358" y="13838"/>
                    <a:pt x="2298" y="13862"/>
                    <a:pt x="2215" y="13909"/>
                  </a:cubicBezTo>
                  <a:cubicBezTo>
                    <a:pt x="2120" y="13969"/>
                    <a:pt x="2001" y="14016"/>
                    <a:pt x="1882" y="14028"/>
                  </a:cubicBezTo>
                  <a:lnTo>
                    <a:pt x="1882" y="14028"/>
                  </a:lnTo>
                  <a:cubicBezTo>
                    <a:pt x="1882" y="14028"/>
                    <a:pt x="1832" y="14023"/>
                    <a:pt x="1807" y="14023"/>
                  </a:cubicBezTo>
                  <a:cubicBezTo>
                    <a:pt x="1793" y="14023"/>
                    <a:pt x="1786" y="14025"/>
                    <a:pt x="1798" y="14029"/>
                  </a:cubicBezTo>
                  <a:cubicBezTo>
                    <a:pt x="1786" y="14029"/>
                    <a:pt x="1775" y="14017"/>
                    <a:pt x="1775" y="14017"/>
                  </a:cubicBezTo>
                  <a:cubicBezTo>
                    <a:pt x="1727" y="13957"/>
                    <a:pt x="1679" y="13921"/>
                    <a:pt x="1620" y="13898"/>
                  </a:cubicBezTo>
                  <a:cubicBezTo>
                    <a:pt x="2001" y="13802"/>
                    <a:pt x="2370" y="13707"/>
                    <a:pt x="2727" y="13552"/>
                  </a:cubicBezTo>
                  <a:close/>
                  <a:moveTo>
                    <a:pt x="1894" y="15029"/>
                  </a:moveTo>
                  <a:cubicBezTo>
                    <a:pt x="1846" y="15052"/>
                    <a:pt x="1798" y="15100"/>
                    <a:pt x="1751" y="15136"/>
                  </a:cubicBezTo>
                  <a:cubicBezTo>
                    <a:pt x="1739" y="15100"/>
                    <a:pt x="1727" y="15052"/>
                    <a:pt x="1715" y="15029"/>
                  </a:cubicBezTo>
                  <a:close/>
                  <a:moveTo>
                    <a:pt x="9466" y="15219"/>
                  </a:moveTo>
                  <a:cubicBezTo>
                    <a:pt x="9466" y="15255"/>
                    <a:pt x="9466" y="15267"/>
                    <a:pt x="9454" y="15279"/>
                  </a:cubicBezTo>
                  <a:lnTo>
                    <a:pt x="9442" y="15279"/>
                  </a:lnTo>
                  <a:cubicBezTo>
                    <a:pt x="9454" y="15267"/>
                    <a:pt x="9466" y="15255"/>
                    <a:pt x="9466" y="15219"/>
                  </a:cubicBezTo>
                  <a:close/>
                  <a:moveTo>
                    <a:pt x="11645" y="15945"/>
                  </a:moveTo>
                  <a:cubicBezTo>
                    <a:pt x="11657" y="15969"/>
                    <a:pt x="11669" y="15969"/>
                    <a:pt x="11681" y="15981"/>
                  </a:cubicBezTo>
                  <a:cubicBezTo>
                    <a:pt x="11669" y="15993"/>
                    <a:pt x="11657" y="16005"/>
                    <a:pt x="11657" y="16041"/>
                  </a:cubicBezTo>
                  <a:cubicBezTo>
                    <a:pt x="11657" y="16053"/>
                    <a:pt x="11645" y="16088"/>
                    <a:pt x="11645" y="16100"/>
                  </a:cubicBezTo>
                  <a:lnTo>
                    <a:pt x="11645" y="15945"/>
                  </a:lnTo>
                  <a:close/>
                  <a:moveTo>
                    <a:pt x="12312" y="16922"/>
                  </a:moveTo>
                  <a:cubicBezTo>
                    <a:pt x="12312" y="16981"/>
                    <a:pt x="12300" y="17041"/>
                    <a:pt x="12276" y="17100"/>
                  </a:cubicBezTo>
                  <a:cubicBezTo>
                    <a:pt x="12276" y="17041"/>
                    <a:pt x="12300" y="16981"/>
                    <a:pt x="12312" y="16922"/>
                  </a:cubicBezTo>
                  <a:close/>
                  <a:moveTo>
                    <a:pt x="8942" y="16862"/>
                  </a:moveTo>
                  <a:lnTo>
                    <a:pt x="8942" y="16862"/>
                  </a:lnTo>
                  <a:cubicBezTo>
                    <a:pt x="9002" y="16874"/>
                    <a:pt x="9049" y="16886"/>
                    <a:pt x="9109" y="16886"/>
                  </a:cubicBezTo>
                  <a:cubicBezTo>
                    <a:pt x="9097" y="16957"/>
                    <a:pt x="9097" y="17053"/>
                    <a:pt x="9085" y="17124"/>
                  </a:cubicBezTo>
                  <a:cubicBezTo>
                    <a:pt x="9085" y="17184"/>
                    <a:pt x="9061" y="17243"/>
                    <a:pt x="9061" y="17303"/>
                  </a:cubicBezTo>
                  <a:cubicBezTo>
                    <a:pt x="9025" y="17160"/>
                    <a:pt x="8990" y="17005"/>
                    <a:pt x="8942" y="16862"/>
                  </a:cubicBezTo>
                  <a:close/>
                  <a:moveTo>
                    <a:pt x="12800" y="17779"/>
                  </a:moveTo>
                  <a:lnTo>
                    <a:pt x="12800" y="17779"/>
                  </a:lnTo>
                  <a:cubicBezTo>
                    <a:pt x="12788" y="17827"/>
                    <a:pt x="12776" y="17886"/>
                    <a:pt x="12752" y="17934"/>
                  </a:cubicBezTo>
                  <a:cubicBezTo>
                    <a:pt x="12716" y="18089"/>
                    <a:pt x="12669" y="18267"/>
                    <a:pt x="12669" y="18446"/>
                  </a:cubicBezTo>
                  <a:cubicBezTo>
                    <a:pt x="12621" y="18231"/>
                    <a:pt x="12728" y="17969"/>
                    <a:pt x="12800" y="17779"/>
                  </a:cubicBezTo>
                  <a:close/>
                  <a:moveTo>
                    <a:pt x="11943" y="18553"/>
                  </a:moveTo>
                  <a:cubicBezTo>
                    <a:pt x="11943" y="18601"/>
                    <a:pt x="11954" y="18648"/>
                    <a:pt x="11966" y="18672"/>
                  </a:cubicBezTo>
                  <a:cubicBezTo>
                    <a:pt x="11919" y="18684"/>
                    <a:pt x="11895" y="18708"/>
                    <a:pt x="11847" y="18720"/>
                  </a:cubicBezTo>
                  <a:cubicBezTo>
                    <a:pt x="11883" y="18672"/>
                    <a:pt x="11907" y="18612"/>
                    <a:pt x="11943" y="18553"/>
                  </a:cubicBezTo>
                  <a:close/>
                  <a:moveTo>
                    <a:pt x="9537" y="2658"/>
                  </a:moveTo>
                  <a:cubicBezTo>
                    <a:pt x="12038" y="2670"/>
                    <a:pt x="14443" y="3849"/>
                    <a:pt x="16026" y="5754"/>
                  </a:cubicBezTo>
                  <a:cubicBezTo>
                    <a:pt x="16074" y="5825"/>
                    <a:pt x="16110" y="5837"/>
                    <a:pt x="16122" y="5873"/>
                  </a:cubicBezTo>
                  <a:cubicBezTo>
                    <a:pt x="17205" y="7349"/>
                    <a:pt x="17800" y="9207"/>
                    <a:pt x="17872" y="11028"/>
                  </a:cubicBezTo>
                  <a:cubicBezTo>
                    <a:pt x="17931" y="12707"/>
                    <a:pt x="17538" y="14398"/>
                    <a:pt x="16645" y="15826"/>
                  </a:cubicBezTo>
                  <a:cubicBezTo>
                    <a:pt x="16074" y="16743"/>
                    <a:pt x="15336" y="17517"/>
                    <a:pt x="14467" y="18124"/>
                  </a:cubicBezTo>
                  <a:cubicBezTo>
                    <a:pt x="13990" y="18386"/>
                    <a:pt x="13502" y="18612"/>
                    <a:pt x="12990" y="18791"/>
                  </a:cubicBezTo>
                  <a:cubicBezTo>
                    <a:pt x="12859" y="18434"/>
                    <a:pt x="13038" y="18005"/>
                    <a:pt x="13145" y="17660"/>
                  </a:cubicBezTo>
                  <a:cubicBezTo>
                    <a:pt x="13276" y="17243"/>
                    <a:pt x="13347" y="16826"/>
                    <a:pt x="13205" y="16410"/>
                  </a:cubicBezTo>
                  <a:cubicBezTo>
                    <a:pt x="13074" y="16041"/>
                    <a:pt x="12835" y="15731"/>
                    <a:pt x="12550" y="15469"/>
                  </a:cubicBezTo>
                  <a:cubicBezTo>
                    <a:pt x="12395" y="15338"/>
                    <a:pt x="12252" y="15231"/>
                    <a:pt x="12085" y="15136"/>
                  </a:cubicBezTo>
                  <a:cubicBezTo>
                    <a:pt x="11907" y="15017"/>
                    <a:pt x="11681" y="14957"/>
                    <a:pt x="11526" y="14814"/>
                  </a:cubicBezTo>
                  <a:cubicBezTo>
                    <a:pt x="11442" y="14755"/>
                    <a:pt x="11407" y="14695"/>
                    <a:pt x="11383" y="14624"/>
                  </a:cubicBezTo>
                  <a:lnTo>
                    <a:pt x="11383" y="14541"/>
                  </a:lnTo>
                  <a:cubicBezTo>
                    <a:pt x="11407" y="14457"/>
                    <a:pt x="11431" y="14374"/>
                    <a:pt x="11490" y="14302"/>
                  </a:cubicBezTo>
                  <a:cubicBezTo>
                    <a:pt x="11645" y="14124"/>
                    <a:pt x="11883" y="14064"/>
                    <a:pt x="12097" y="14029"/>
                  </a:cubicBezTo>
                  <a:cubicBezTo>
                    <a:pt x="12633" y="13957"/>
                    <a:pt x="13169" y="13921"/>
                    <a:pt x="13693" y="13862"/>
                  </a:cubicBezTo>
                  <a:cubicBezTo>
                    <a:pt x="14395" y="13790"/>
                    <a:pt x="15360" y="13743"/>
                    <a:pt x="15729" y="13028"/>
                  </a:cubicBezTo>
                  <a:cubicBezTo>
                    <a:pt x="16169" y="12195"/>
                    <a:pt x="15514" y="11362"/>
                    <a:pt x="14860" y="10885"/>
                  </a:cubicBezTo>
                  <a:cubicBezTo>
                    <a:pt x="14086" y="10326"/>
                    <a:pt x="13193" y="9873"/>
                    <a:pt x="12276" y="9576"/>
                  </a:cubicBezTo>
                  <a:cubicBezTo>
                    <a:pt x="11895" y="9445"/>
                    <a:pt x="11466" y="9373"/>
                    <a:pt x="11085" y="9195"/>
                  </a:cubicBezTo>
                  <a:cubicBezTo>
                    <a:pt x="10811" y="9052"/>
                    <a:pt x="10466" y="8849"/>
                    <a:pt x="10490" y="8492"/>
                  </a:cubicBezTo>
                  <a:cubicBezTo>
                    <a:pt x="10514" y="8266"/>
                    <a:pt x="10645" y="8075"/>
                    <a:pt x="10764" y="7885"/>
                  </a:cubicBezTo>
                  <a:cubicBezTo>
                    <a:pt x="10883" y="7694"/>
                    <a:pt x="11014" y="7492"/>
                    <a:pt x="11133" y="7302"/>
                  </a:cubicBezTo>
                  <a:cubicBezTo>
                    <a:pt x="11347" y="6956"/>
                    <a:pt x="11550" y="6599"/>
                    <a:pt x="11585" y="6206"/>
                  </a:cubicBezTo>
                  <a:cubicBezTo>
                    <a:pt x="11609" y="5754"/>
                    <a:pt x="11419" y="5444"/>
                    <a:pt x="11133" y="5182"/>
                  </a:cubicBezTo>
                  <a:cubicBezTo>
                    <a:pt x="11061" y="5063"/>
                    <a:pt x="10966" y="4968"/>
                    <a:pt x="10835" y="4873"/>
                  </a:cubicBezTo>
                  <a:cubicBezTo>
                    <a:pt x="10771" y="4826"/>
                    <a:pt x="10706" y="4809"/>
                    <a:pt x="10641" y="4809"/>
                  </a:cubicBezTo>
                  <a:cubicBezTo>
                    <a:pt x="10623" y="4809"/>
                    <a:pt x="10604" y="4810"/>
                    <a:pt x="10585" y="4813"/>
                  </a:cubicBezTo>
                  <a:cubicBezTo>
                    <a:pt x="10430" y="4730"/>
                    <a:pt x="10276" y="4646"/>
                    <a:pt x="10121" y="4563"/>
                  </a:cubicBezTo>
                  <a:cubicBezTo>
                    <a:pt x="9764" y="4373"/>
                    <a:pt x="9418" y="4123"/>
                    <a:pt x="9323" y="3706"/>
                  </a:cubicBezTo>
                  <a:cubicBezTo>
                    <a:pt x="9228" y="3349"/>
                    <a:pt x="9323" y="2944"/>
                    <a:pt x="9537" y="2658"/>
                  </a:cubicBezTo>
                  <a:close/>
                  <a:moveTo>
                    <a:pt x="10752" y="18791"/>
                  </a:moveTo>
                  <a:lnTo>
                    <a:pt x="10788" y="18839"/>
                  </a:lnTo>
                  <a:cubicBezTo>
                    <a:pt x="10764" y="18862"/>
                    <a:pt x="10716" y="18898"/>
                    <a:pt x="10680" y="18910"/>
                  </a:cubicBezTo>
                  <a:cubicBezTo>
                    <a:pt x="10704" y="18862"/>
                    <a:pt x="10716" y="18827"/>
                    <a:pt x="10752" y="18791"/>
                  </a:cubicBezTo>
                  <a:close/>
                  <a:moveTo>
                    <a:pt x="9097" y="19077"/>
                  </a:moveTo>
                  <a:cubicBezTo>
                    <a:pt x="9109" y="19136"/>
                    <a:pt x="9145" y="19184"/>
                    <a:pt x="9180" y="19220"/>
                  </a:cubicBezTo>
                  <a:cubicBezTo>
                    <a:pt x="9145" y="19220"/>
                    <a:pt x="9109" y="19243"/>
                    <a:pt x="9061" y="19243"/>
                  </a:cubicBezTo>
                  <a:cubicBezTo>
                    <a:pt x="9085" y="19184"/>
                    <a:pt x="9097" y="19136"/>
                    <a:pt x="9097" y="19077"/>
                  </a:cubicBezTo>
                  <a:close/>
                  <a:moveTo>
                    <a:pt x="8709" y="12012"/>
                  </a:moveTo>
                  <a:cubicBezTo>
                    <a:pt x="8935" y="12012"/>
                    <a:pt x="9156" y="12048"/>
                    <a:pt x="9359" y="12135"/>
                  </a:cubicBezTo>
                  <a:cubicBezTo>
                    <a:pt x="10038" y="12421"/>
                    <a:pt x="9418" y="13171"/>
                    <a:pt x="9145" y="13505"/>
                  </a:cubicBezTo>
                  <a:cubicBezTo>
                    <a:pt x="8823" y="13898"/>
                    <a:pt x="8490" y="14255"/>
                    <a:pt x="8252" y="14683"/>
                  </a:cubicBezTo>
                  <a:cubicBezTo>
                    <a:pt x="7978" y="15195"/>
                    <a:pt x="7918" y="15743"/>
                    <a:pt x="7978" y="16303"/>
                  </a:cubicBezTo>
                  <a:cubicBezTo>
                    <a:pt x="8085" y="17315"/>
                    <a:pt x="8644" y="18612"/>
                    <a:pt x="8109" y="19577"/>
                  </a:cubicBezTo>
                  <a:lnTo>
                    <a:pt x="8073" y="19577"/>
                  </a:lnTo>
                  <a:cubicBezTo>
                    <a:pt x="8067" y="19576"/>
                    <a:pt x="8061" y="19576"/>
                    <a:pt x="8055" y="19576"/>
                  </a:cubicBezTo>
                  <a:cubicBezTo>
                    <a:pt x="7961" y="19576"/>
                    <a:pt x="7919" y="19665"/>
                    <a:pt x="7930" y="19744"/>
                  </a:cubicBezTo>
                  <a:cubicBezTo>
                    <a:pt x="6299" y="19553"/>
                    <a:pt x="4680" y="19005"/>
                    <a:pt x="3346" y="18065"/>
                  </a:cubicBezTo>
                  <a:cubicBezTo>
                    <a:pt x="2656" y="17577"/>
                    <a:pt x="2072" y="16934"/>
                    <a:pt x="1620" y="16231"/>
                  </a:cubicBezTo>
                  <a:cubicBezTo>
                    <a:pt x="2620" y="15529"/>
                    <a:pt x="3620" y="14850"/>
                    <a:pt x="4620" y="14148"/>
                  </a:cubicBezTo>
                  <a:cubicBezTo>
                    <a:pt x="5132" y="13779"/>
                    <a:pt x="5668" y="13409"/>
                    <a:pt x="6192" y="13052"/>
                  </a:cubicBezTo>
                  <a:cubicBezTo>
                    <a:pt x="6668" y="12719"/>
                    <a:pt x="7180" y="12397"/>
                    <a:pt x="7740" y="12195"/>
                  </a:cubicBezTo>
                  <a:cubicBezTo>
                    <a:pt x="8043" y="12089"/>
                    <a:pt x="8381" y="12012"/>
                    <a:pt x="8709" y="12012"/>
                  </a:cubicBezTo>
                  <a:close/>
                  <a:moveTo>
                    <a:pt x="16943" y="20613"/>
                  </a:moveTo>
                  <a:lnTo>
                    <a:pt x="16943" y="20613"/>
                  </a:lnTo>
                  <a:cubicBezTo>
                    <a:pt x="16935" y="20617"/>
                    <a:pt x="16927" y="20621"/>
                    <a:pt x="16919" y="20625"/>
                  </a:cubicBezTo>
                  <a:cubicBezTo>
                    <a:pt x="16919" y="20625"/>
                    <a:pt x="16919" y="20613"/>
                    <a:pt x="16943" y="20613"/>
                  </a:cubicBezTo>
                  <a:close/>
                  <a:moveTo>
                    <a:pt x="12502" y="551"/>
                  </a:moveTo>
                  <a:cubicBezTo>
                    <a:pt x="13871" y="729"/>
                    <a:pt x="15217" y="1039"/>
                    <a:pt x="16467" y="1646"/>
                  </a:cubicBezTo>
                  <a:cubicBezTo>
                    <a:pt x="16264" y="1634"/>
                    <a:pt x="16086" y="1622"/>
                    <a:pt x="15895" y="1598"/>
                  </a:cubicBezTo>
                  <a:cubicBezTo>
                    <a:pt x="15892" y="1598"/>
                    <a:pt x="15889" y="1598"/>
                    <a:pt x="15886" y="1598"/>
                  </a:cubicBezTo>
                  <a:cubicBezTo>
                    <a:pt x="15812" y="1598"/>
                    <a:pt x="15815" y="1742"/>
                    <a:pt x="15895" y="1753"/>
                  </a:cubicBezTo>
                  <a:cubicBezTo>
                    <a:pt x="16205" y="1777"/>
                    <a:pt x="16503" y="1813"/>
                    <a:pt x="16824" y="1837"/>
                  </a:cubicBezTo>
                  <a:cubicBezTo>
                    <a:pt x="17062" y="1956"/>
                    <a:pt x="17277" y="2098"/>
                    <a:pt x="17503" y="2229"/>
                  </a:cubicBezTo>
                  <a:cubicBezTo>
                    <a:pt x="17324" y="2218"/>
                    <a:pt x="17146" y="2218"/>
                    <a:pt x="16967" y="2194"/>
                  </a:cubicBezTo>
                  <a:cubicBezTo>
                    <a:pt x="16884" y="2194"/>
                    <a:pt x="16884" y="2349"/>
                    <a:pt x="16967" y="2349"/>
                  </a:cubicBezTo>
                  <a:cubicBezTo>
                    <a:pt x="17241" y="2360"/>
                    <a:pt x="17503" y="2372"/>
                    <a:pt x="17753" y="2396"/>
                  </a:cubicBezTo>
                  <a:cubicBezTo>
                    <a:pt x="17967" y="2527"/>
                    <a:pt x="18169" y="2670"/>
                    <a:pt x="18384" y="2837"/>
                  </a:cubicBezTo>
                  <a:cubicBezTo>
                    <a:pt x="18258" y="2823"/>
                    <a:pt x="18133" y="2817"/>
                    <a:pt x="18007" y="2817"/>
                  </a:cubicBezTo>
                  <a:cubicBezTo>
                    <a:pt x="17918" y="2817"/>
                    <a:pt x="17830" y="2820"/>
                    <a:pt x="17741" y="2825"/>
                  </a:cubicBezTo>
                  <a:cubicBezTo>
                    <a:pt x="17658" y="2825"/>
                    <a:pt x="17658" y="2968"/>
                    <a:pt x="17741" y="2968"/>
                  </a:cubicBezTo>
                  <a:cubicBezTo>
                    <a:pt x="17808" y="2965"/>
                    <a:pt x="17874" y="2964"/>
                    <a:pt x="17940" y="2964"/>
                  </a:cubicBezTo>
                  <a:cubicBezTo>
                    <a:pt x="18168" y="2964"/>
                    <a:pt x="18391" y="2981"/>
                    <a:pt x="18622" y="3027"/>
                  </a:cubicBezTo>
                  <a:cubicBezTo>
                    <a:pt x="18789" y="3170"/>
                    <a:pt x="18967" y="3313"/>
                    <a:pt x="19110" y="3468"/>
                  </a:cubicBezTo>
                  <a:cubicBezTo>
                    <a:pt x="18884" y="3420"/>
                    <a:pt x="18646" y="3408"/>
                    <a:pt x="18431" y="3384"/>
                  </a:cubicBezTo>
                  <a:cubicBezTo>
                    <a:pt x="18336" y="3384"/>
                    <a:pt x="18336" y="3539"/>
                    <a:pt x="18431" y="3539"/>
                  </a:cubicBezTo>
                  <a:cubicBezTo>
                    <a:pt x="18729" y="3551"/>
                    <a:pt x="19003" y="3599"/>
                    <a:pt x="19289" y="3658"/>
                  </a:cubicBezTo>
                  <a:cubicBezTo>
                    <a:pt x="19443" y="3801"/>
                    <a:pt x="19574" y="3956"/>
                    <a:pt x="19705" y="4123"/>
                  </a:cubicBezTo>
                  <a:cubicBezTo>
                    <a:pt x="19467" y="4075"/>
                    <a:pt x="19217" y="4039"/>
                    <a:pt x="18979" y="4039"/>
                  </a:cubicBezTo>
                  <a:cubicBezTo>
                    <a:pt x="18884" y="4039"/>
                    <a:pt x="18884" y="4194"/>
                    <a:pt x="18979" y="4194"/>
                  </a:cubicBezTo>
                  <a:cubicBezTo>
                    <a:pt x="19265" y="4206"/>
                    <a:pt x="19539" y="4242"/>
                    <a:pt x="19813" y="4301"/>
                  </a:cubicBezTo>
                  <a:lnTo>
                    <a:pt x="19836" y="4301"/>
                  </a:lnTo>
                  <a:cubicBezTo>
                    <a:pt x="19955" y="4444"/>
                    <a:pt x="20074" y="4611"/>
                    <a:pt x="20194" y="4777"/>
                  </a:cubicBezTo>
                  <a:cubicBezTo>
                    <a:pt x="19979" y="4730"/>
                    <a:pt x="19765" y="4694"/>
                    <a:pt x="19539" y="4658"/>
                  </a:cubicBezTo>
                  <a:cubicBezTo>
                    <a:pt x="19503" y="4658"/>
                    <a:pt x="19467" y="4670"/>
                    <a:pt x="19455" y="4694"/>
                  </a:cubicBezTo>
                  <a:cubicBezTo>
                    <a:pt x="19443" y="4730"/>
                    <a:pt x="19467" y="4789"/>
                    <a:pt x="19503" y="4789"/>
                  </a:cubicBezTo>
                  <a:cubicBezTo>
                    <a:pt x="19753" y="4837"/>
                    <a:pt x="20015" y="4873"/>
                    <a:pt x="20277" y="4932"/>
                  </a:cubicBezTo>
                  <a:lnTo>
                    <a:pt x="20313" y="4932"/>
                  </a:lnTo>
                  <a:cubicBezTo>
                    <a:pt x="20432" y="5111"/>
                    <a:pt x="20551" y="5289"/>
                    <a:pt x="20658" y="5492"/>
                  </a:cubicBezTo>
                  <a:cubicBezTo>
                    <a:pt x="20420" y="5468"/>
                    <a:pt x="20170" y="5432"/>
                    <a:pt x="19932" y="5373"/>
                  </a:cubicBezTo>
                  <a:cubicBezTo>
                    <a:pt x="19922" y="5369"/>
                    <a:pt x="19913" y="5367"/>
                    <a:pt x="19904" y="5367"/>
                  </a:cubicBezTo>
                  <a:cubicBezTo>
                    <a:pt x="19830" y="5367"/>
                    <a:pt x="19809" y="5494"/>
                    <a:pt x="19884" y="5516"/>
                  </a:cubicBezTo>
                  <a:cubicBezTo>
                    <a:pt x="20170" y="5587"/>
                    <a:pt x="20455" y="5635"/>
                    <a:pt x="20729" y="5647"/>
                  </a:cubicBezTo>
                  <a:cubicBezTo>
                    <a:pt x="20872" y="5873"/>
                    <a:pt x="20991" y="6111"/>
                    <a:pt x="21087" y="6349"/>
                  </a:cubicBezTo>
                  <a:cubicBezTo>
                    <a:pt x="21004" y="6352"/>
                    <a:pt x="20921" y="6354"/>
                    <a:pt x="20838" y="6354"/>
                  </a:cubicBezTo>
                  <a:cubicBezTo>
                    <a:pt x="20611" y="6354"/>
                    <a:pt x="20384" y="6343"/>
                    <a:pt x="20158" y="6325"/>
                  </a:cubicBezTo>
                  <a:cubicBezTo>
                    <a:pt x="20151" y="6324"/>
                    <a:pt x="20145" y="6323"/>
                    <a:pt x="20139" y="6323"/>
                  </a:cubicBezTo>
                  <a:cubicBezTo>
                    <a:pt x="20063" y="6323"/>
                    <a:pt x="20069" y="6457"/>
                    <a:pt x="20158" y="6468"/>
                  </a:cubicBezTo>
                  <a:cubicBezTo>
                    <a:pt x="20341" y="6488"/>
                    <a:pt x="20525" y="6497"/>
                    <a:pt x="20710" y="6497"/>
                  </a:cubicBezTo>
                  <a:cubicBezTo>
                    <a:pt x="20862" y="6497"/>
                    <a:pt x="21015" y="6491"/>
                    <a:pt x="21170" y="6480"/>
                  </a:cubicBezTo>
                  <a:lnTo>
                    <a:pt x="21384" y="7016"/>
                  </a:lnTo>
                  <a:cubicBezTo>
                    <a:pt x="21110" y="7004"/>
                    <a:pt x="20825" y="6980"/>
                    <a:pt x="20539" y="6956"/>
                  </a:cubicBezTo>
                  <a:cubicBezTo>
                    <a:pt x="20455" y="6956"/>
                    <a:pt x="20455" y="7111"/>
                    <a:pt x="20539" y="7111"/>
                  </a:cubicBezTo>
                  <a:cubicBezTo>
                    <a:pt x="20836" y="7135"/>
                    <a:pt x="21146" y="7159"/>
                    <a:pt x="21444" y="7182"/>
                  </a:cubicBezTo>
                  <a:cubicBezTo>
                    <a:pt x="21479" y="7242"/>
                    <a:pt x="21491" y="7313"/>
                    <a:pt x="21527" y="7373"/>
                  </a:cubicBezTo>
                  <a:cubicBezTo>
                    <a:pt x="21587" y="7528"/>
                    <a:pt x="21622" y="7671"/>
                    <a:pt x="21670" y="7825"/>
                  </a:cubicBezTo>
                  <a:cubicBezTo>
                    <a:pt x="21360" y="7813"/>
                    <a:pt x="21051" y="7766"/>
                    <a:pt x="20729" y="7718"/>
                  </a:cubicBezTo>
                  <a:cubicBezTo>
                    <a:pt x="20694" y="7718"/>
                    <a:pt x="20658" y="7730"/>
                    <a:pt x="20646" y="7766"/>
                  </a:cubicBezTo>
                  <a:cubicBezTo>
                    <a:pt x="20634" y="7790"/>
                    <a:pt x="20658" y="7849"/>
                    <a:pt x="20694" y="7849"/>
                  </a:cubicBezTo>
                  <a:cubicBezTo>
                    <a:pt x="21027" y="7897"/>
                    <a:pt x="21372" y="7944"/>
                    <a:pt x="21718" y="7956"/>
                  </a:cubicBezTo>
                  <a:cubicBezTo>
                    <a:pt x="21777" y="8183"/>
                    <a:pt x="21837" y="8385"/>
                    <a:pt x="21896" y="8611"/>
                  </a:cubicBezTo>
                  <a:cubicBezTo>
                    <a:pt x="21622" y="8564"/>
                    <a:pt x="21360" y="8540"/>
                    <a:pt x="21087" y="8540"/>
                  </a:cubicBezTo>
                  <a:cubicBezTo>
                    <a:pt x="21003" y="8540"/>
                    <a:pt x="21003" y="8683"/>
                    <a:pt x="21087" y="8683"/>
                  </a:cubicBezTo>
                  <a:cubicBezTo>
                    <a:pt x="21372" y="8683"/>
                    <a:pt x="21658" y="8718"/>
                    <a:pt x="21920" y="8766"/>
                  </a:cubicBezTo>
                  <a:cubicBezTo>
                    <a:pt x="21979" y="9016"/>
                    <a:pt x="22027" y="9266"/>
                    <a:pt x="22075" y="9504"/>
                  </a:cubicBezTo>
                  <a:cubicBezTo>
                    <a:pt x="21765" y="9492"/>
                    <a:pt x="21444" y="9480"/>
                    <a:pt x="21134" y="9445"/>
                  </a:cubicBezTo>
                  <a:cubicBezTo>
                    <a:pt x="21051" y="9445"/>
                    <a:pt x="21051" y="9599"/>
                    <a:pt x="21134" y="9599"/>
                  </a:cubicBezTo>
                  <a:cubicBezTo>
                    <a:pt x="21468" y="9611"/>
                    <a:pt x="21777" y="9635"/>
                    <a:pt x="22099" y="9659"/>
                  </a:cubicBezTo>
                  <a:cubicBezTo>
                    <a:pt x="22134" y="9838"/>
                    <a:pt x="22146" y="10016"/>
                    <a:pt x="22182" y="10171"/>
                  </a:cubicBezTo>
                  <a:cubicBezTo>
                    <a:pt x="21896" y="10147"/>
                    <a:pt x="21598" y="10135"/>
                    <a:pt x="21313" y="10099"/>
                  </a:cubicBezTo>
                  <a:cubicBezTo>
                    <a:pt x="21309" y="10099"/>
                    <a:pt x="21306" y="10099"/>
                    <a:pt x="21303" y="10099"/>
                  </a:cubicBezTo>
                  <a:cubicBezTo>
                    <a:pt x="21230" y="10099"/>
                    <a:pt x="21233" y="10231"/>
                    <a:pt x="21313" y="10254"/>
                  </a:cubicBezTo>
                  <a:cubicBezTo>
                    <a:pt x="21610" y="10278"/>
                    <a:pt x="21896" y="10290"/>
                    <a:pt x="22194" y="10326"/>
                  </a:cubicBezTo>
                  <a:cubicBezTo>
                    <a:pt x="22218" y="10635"/>
                    <a:pt x="22241" y="10933"/>
                    <a:pt x="22241" y="11242"/>
                  </a:cubicBezTo>
                  <a:cubicBezTo>
                    <a:pt x="21968" y="11231"/>
                    <a:pt x="21706" y="11207"/>
                    <a:pt x="21432" y="11183"/>
                  </a:cubicBezTo>
                  <a:cubicBezTo>
                    <a:pt x="21429" y="11183"/>
                    <a:pt x="21426" y="11182"/>
                    <a:pt x="21423" y="11182"/>
                  </a:cubicBezTo>
                  <a:cubicBezTo>
                    <a:pt x="21349" y="11182"/>
                    <a:pt x="21352" y="11326"/>
                    <a:pt x="21432" y="11338"/>
                  </a:cubicBezTo>
                  <a:cubicBezTo>
                    <a:pt x="21706" y="11350"/>
                    <a:pt x="21968" y="11385"/>
                    <a:pt x="22241" y="11397"/>
                  </a:cubicBezTo>
                  <a:cubicBezTo>
                    <a:pt x="22241" y="11623"/>
                    <a:pt x="22218" y="11826"/>
                    <a:pt x="22218" y="12052"/>
                  </a:cubicBezTo>
                  <a:cubicBezTo>
                    <a:pt x="22003" y="12040"/>
                    <a:pt x="21765" y="12004"/>
                    <a:pt x="21539" y="11957"/>
                  </a:cubicBezTo>
                  <a:cubicBezTo>
                    <a:pt x="21535" y="11956"/>
                    <a:pt x="21531" y="11956"/>
                    <a:pt x="21527" y="11956"/>
                  </a:cubicBezTo>
                  <a:cubicBezTo>
                    <a:pt x="21441" y="11956"/>
                    <a:pt x="21412" y="12077"/>
                    <a:pt x="21491" y="12112"/>
                  </a:cubicBezTo>
                  <a:cubicBezTo>
                    <a:pt x="21729" y="12171"/>
                    <a:pt x="21968" y="12195"/>
                    <a:pt x="22206" y="12195"/>
                  </a:cubicBezTo>
                  <a:cubicBezTo>
                    <a:pt x="22158" y="12814"/>
                    <a:pt x="22075" y="13421"/>
                    <a:pt x="21920" y="14017"/>
                  </a:cubicBezTo>
                  <a:cubicBezTo>
                    <a:pt x="21646" y="14005"/>
                    <a:pt x="21372" y="13981"/>
                    <a:pt x="21087" y="13969"/>
                  </a:cubicBezTo>
                  <a:cubicBezTo>
                    <a:pt x="21003" y="13969"/>
                    <a:pt x="21003" y="14124"/>
                    <a:pt x="21087" y="14124"/>
                  </a:cubicBezTo>
                  <a:lnTo>
                    <a:pt x="21896" y="14160"/>
                  </a:lnTo>
                  <a:cubicBezTo>
                    <a:pt x="21860" y="14302"/>
                    <a:pt x="21825" y="14433"/>
                    <a:pt x="21789" y="14564"/>
                  </a:cubicBezTo>
                  <a:lnTo>
                    <a:pt x="21741" y="14695"/>
                  </a:lnTo>
                  <a:cubicBezTo>
                    <a:pt x="21503" y="14660"/>
                    <a:pt x="21265" y="14612"/>
                    <a:pt x="21027" y="14552"/>
                  </a:cubicBezTo>
                  <a:cubicBezTo>
                    <a:pt x="21023" y="14552"/>
                    <a:pt x="21020" y="14552"/>
                    <a:pt x="21016" y="14552"/>
                  </a:cubicBezTo>
                  <a:cubicBezTo>
                    <a:pt x="20940" y="14552"/>
                    <a:pt x="20900" y="14673"/>
                    <a:pt x="20991" y="14695"/>
                  </a:cubicBezTo>
                  <a:lnTo>
                    <a:pt x="21706" y="14838"/>
                  </a:lnTo>
                  <a:lnTo>
                    <a:pt x="21527" y="15326"/>
                  </a:lnTo>
                  <a:cubicBezTo>
                    <a:pt x="21265" y="15314"/>
                    <a:pt x="21015" y="15279"/>
                    <a:pt x="20765" y="15267"/>
                  </a:cubicBezTo>
                  <a:cubicBezTo>
                    <a:pt x="20761" y="15266"/>
                    <a:pt x="20758" y="15266"/>
                    <a:pt x="20754" y="15266"/>
                  </a:cubicBezTo>
                  <a:cubicBezTo>
                    <a:pt x="20670" y="15266"/>
                    <a:pt x="20674" y="15398"/>
                    <a:pt x="20765" y="15410"/>
                  </a:cubicBezTo>
                  <a:cubicBezTo>
                    <a:pt x="21003" y="15433"/>
                    <a:pt x="21241" y="15457"/>
                    <a:pt x="21479" y="15469"/>
                  </a:cubicBezTo>
                  <a:cubicBezTo>
                    <a:pt x="21420" y="15624"/>
                    <a:pt x="21360" y="15767"/>
                    <a:pt x="21289" y="15922"/>
                  </a:cubicBezTo>
                  <a:cubicBezTo>
                    <a:pt x="21087" y="15910"/>
                    <a:pt x="20908" y="15886"/>
                    <a:pt x="20717" y="15886"/>
                  </a:cubicBezTo>
                  <a:cubicBezTo>
                    <a:pt x="20634" y="15886"/>
                    <a:pt x="20634" y="16041"/>
                    <a:pt x="20717" y="16041"/>
                  </a:cubicBezTo>
                  <a:cubicBezTo>
                    <a:pt x="20884" y="16053"/>
                    <a:pt x="21051" y="16053"/>
                    <a:pt x="21206" y="16064"/>
                  </a:cubicBezTo>
                  <a:cubicBezTo>
                    <a:pt x="21122" y="16267"/>
                    <a:pt x="21015" y="16469"/>
                    <a:pt x="20908" y="16660"/>
                  </a:cubicBezTo>
                  <a:cubicBezTo>
                    <a:pt x="20694" y="16600"/>
                    <a:pt x="20479" y="16565"/>
                    <a:pt x="20253" y="16529"/>
                  </a:cubicBezTo>
                  <a:cubicBezTo>
                    <a:pt x="20217" y="16529"/>
                    <a:pt x="20182" y="16576"/>
                    <a:pt x="20182" y="16600"/>
                  </a:cubicBezTo>
                  <a:cubicBezTo>
                    <a:pt x="20182" y="16648"/>
                    <a:pt x="20217" y="16684"/>
                    <a:pt x="20253" y="16684"/>
                  </a:cubicBezTo>
                  <a:cubicBezTo>
                    <a:pt x="20455" y="16707"/>
                    <a:pt x="20646" y="16743"/>
                    <a:pt x="20836" y="16803"/>
                  </a:cubicBezTo>
                  <a:cubicBezTo>
                    <a:pt x="20706" y="17041"/>
                    <a:pt x="20551" y="17255"/>
                    <a:pt x="20408" y="17481"/>
                  </a:cubicBezTo>
                  <a:cubicBezTo>
                    <a:pt x="20158" y="17469"/>
                    <a:pt x="19896" y="17434"/>
                    <a:pt x="19658" y="17422"/>
                  </a:cubicBezTo>
                  <a:cubicBezTo>
                    <a:pt x="19622" y="17422"/>
                    <a:pt x="19586" y="17458"/>
                    <a:pt x="19586" y="17493"/>
                  </a:cubicBezTo>
                  <a:cubicBezTo>
                    <a:pt x="19586" y="17541"/>
                    <a:pt x="19622" y="17577"/>
                    <a:pt x="19658" y="17577"/>
                  </a:cubicBezTo>
                  <a:cubicBezTo>
                    <a:pt x="19884" y="17588"/>
                    <a:pt x="20098" y="17600"/>
                    <a:pt x="20313" y="17612"/>
                  </a:cubicBezTo>
                  <a:cubicBezTo>
                    <a:pt x="20194" y="17779"/>
                    <a:pt x="20074" y="17946"/>
                    <a:pt x="19944" y="18112"/>
                  </a:cubicBezTo>
                  <a:cubicBezTo>
                    <a:pt x="19944" y="18077"/>
                    <a:pt x="19920" y="18065"/>
                    <a:pt x="19896" y="18053"/>
                  </a:cubicBezTo>
                  <a:cubicBezTo>
                    <a:pt x="19658" y="18017"/>
                    <a:pt x="19408" y="17969"/>
                    <a:pt x="19170" y="17946"/>
                  </a:cubicBezTo>
                  <a:cubicBezTo>
                    <a:pt x="19122" y="17946"/>
                    <a:pt x="19098" y="17958"/>
                    <a:pt x="19086" y="17993"/>
                  </a:cubicBezTo>
                  <a:cubicBezTo>
                    <a:pt x="19062" y="18017"/>
                    <a:pt x="19098" y="18077"/>
                    <a:pt x="19122" y="18077"/>
                  </a:cubicBezTo>
                  <a:cubicBezTo>
                    <a:pt x="19360" y="18112"/>
                    <a:pt x="19622" y="18148"/>
                    <a:pt x="19860" y="18184"/>
                  </a:cubicBezTo>
                  <a:lnTo>
                    <a:pt x="19872" y="18184"/>
                  </a:lnTo>
                  <a:cubicBezTo>
                    <a:pt x="19634" y="18446"/>
                    <a:pt x="19360" y="18731"/>
                    <a:pt x="19098" y="19005"/>
                  </a:cubicBezTo>
                  <a:lnTo>
                    <a:pt x="19086" y="19005"/>
                  </a:lnTo>
                  <a:cubicBezTo>
                    <a:pt x="18848" y="18946"/>
                    <a:pt x="18586" y="18898"/>
                    <a:pt x="18348" y="18839"/>
                  </a:cubicBezTo>
                  <a:cubicBezTo>
                    <a:pt x="18344" y="18838"/>
                    <a:pt x="18341" y="18838"/>
                    <a:pt x="18337" y="18838"/>
                  </a:cubicBezTo>
                  <a:cubicBezTo>
                    <a:pt x="18261" y="18838"/>
                    <a:pt x="18221" y="18959"/>
                    <a:pt x="18312" y="18982"/>
                  </a:cubicBezTo>
                  <a:cubicBezTo>
                    <a:pt x="18527" y="19029"/>
                    <a:pt x="18741" y="19089"/>
                    <a:pt x="18967" y="19136"/>
                  </a:cubicBezTo>
                  <a:cubicBezTo>
                    <a:pt x="18753" y="19327"/>
                    <a:pt x="18527" y="19517"/>
                    <a:pt x="18312" y="19696"/>
                  </a:cubicBezTo>
                  <a:cubicBezTo>
                    <a:pt x="18289" y="19684"/>
                    <a:pt x="18277" y="19660"/>
                    <a:pt x="18265" y="19660"/>
                  </a:cubicBezTo>
                  <a:cubicBezTo>
                    <a:pt x="18086" y="19624"/>
                    <a:pt x="17896" y="19613"/>
                    <a:pt x="17717" y="19577"/>
                  </a:cubicBezTo>
                  <a:cubicBezTo>
                    <a:pt x="17669" y="19577"/>
                    <a:pt x="17634" y="19601"/>
                    <a:pt x="17622" y="19624"/>
                  </a:cubicBezTo>
                  <a:cubicBezTo>
                    <a:pt x="17610" y="19660"/>
                    <a:pt x="17634" y="19720"/>
                    <a:pt x="17669" y="19720"/>
                  </a:cubicBezTo>
                  <a:cubicBezTo>
                    <a:pt x="17848" y="19744"/>
                    <a:pt x="18015" y="19755"/>
                    <a:pt x="18193" y="19791"/>
                  </a:cubicBezTo>
                  <a:lnTo>
                    <a:pt x="17693" y="20148"/>
                  </a:lnTo>
                  <a:cubicBezTo>
                    <a:pt x="17538" y="20101"/>
                    <a:pt x="17372" y="20053"/>
                    <a:pt x="17217" y="19982"/>
                  </a:cubicBezTo>
                  <a:cubicBezTo>
                    <a:pt x="17209" y="19978"/>
                    <a:pt x="17198" y="19975"/>
                    <a:pt x="17187" y="19975"/>
                  </a:cubicBezTo>
                  <a:cubicBezTo>
                    <a:pt x="17164" y="19975"/>
                    <a:pt x="17138" y="19986"/>
                    <a:pt x="17122" y="20017"/>
                  </a:cubicBezTo>
                  <a:cubicBezTo>
                    <a:pt x="17098" y="20041"/>
                    <a:pt x="17098" y="20101"/>
                    <a:pt x="17146" y="20113"/>
                  </a:cubicBezTo>
                  <a:cubicBezTo>
                    <a:pt x="17265" y="20172"/>
                    <a:pt x="17396" y="20220"/>
                    <a:pt x="17538" y="20267"/>
                  </a:cubicBezTo>
                  <a:cubicBezTo>
                    <a:pt x="17419" y="20339"/>
                    <a:pt x="17312" y="20410"/>
                    <a:pt x="17193" y="20470"/>
                  </a:cubicBezTo>
                  <a:cubicBezTo>
                    <a:pt x="17106" y="20524"/>
                    <a:pt x="17029" y="20569"/>
                    <a:pt x="16943" y="20613"/>
                  </a:cubicBezTo>
                  <a:lnTo>
                    <a:pt x="16943" y="20613"/>
                  </a:lnTo>
                  <a:cubicBezTo>
                    <a:pt x="16955" y="20577"/>
                    <a:pt x="16919" y="20517"/>
                    <a:pt x="16896" y="20517"/>
                  </a:cubicBezTo>
                  <a:cubicBezTo>
                    <a:pt x="16729" y="20494"/>
                    <a:pt x="16586" y="20458"/>
                    <a:pt x="16419" y="20434"/>
                  </a:cubicBezTo>
                  <a:cubicBezTo>
                    <a:pt x="16372" y="20434"/>
                    <a:pt x="16324" y="20446"/>
                    <a:pt x="16324" y="20470"/>
                  </a:cubicBezTo>
                  <a:cubicBezTo>
                    <a:pt x="16312" y="20506"/>
                    <a:pt x="16348" y="20565"/>
                    <a:pt x="16372" y="20565"/>
                  </a:cubicBezTo>
                  <a:cubicBezTo>
                    <a:pt x="16538" y="20589"/>
                    <a:pt x="16681" y="20625"/>
                    <a:pt x="16848" y="20648"/>
                  </a:cubicBezTo>
                  <a:lnTo>
                    <a:pt x="16860" y="20648"/>
                  </a:lnTo>
                  <a:cubicBezTo>
                    <a:pt x="16669" y="20756"/>
                    <a:pt x="16479" y="20851"/>
                    <a:pt x="16288" y="20934"/>
                  </a:cubicBezTo>
                  <a:cubicBezTo>
                    <a:pt x="16134" y="20910"/>
                    <a:pt x="15967" y="20875"/>
                    <a:pt x="15824" y="20851"/>
                  </a:cubicBezTo>
                  <a:cubicBezTo>
                    <a:pt x="15776" y="20851"/>
                    <a:pt x="15753" y="20863"/>
                    <a:pt x="15729" y="20887"/>
                  </a:cubicBezTo>
                  <a:cubicBezTo>
                    <a:pt x="15717" y="20922"/>
                    <a:pt x="15753" y="20982"/>
                    <a:pt x="15776" y="20982"/>
                  </a:cubicBezTo>
                  <a:cubicBezTo>
                    <a:pt x="15872" y="20994"/>
                    <a:pt x="15955" y="21006"/>
                    <a:pt x="16026" y="21029"/>
                  </a:cubicBezTo>
                  <a:cubicBezTo>
                    <a:pt x="14764" y="21565"/>
                    <a:pt x="13395" y="21875"/>
                    <a:pt x="12014" y="21994"/>
                  </a:cubicBezTo>
                  <a:cubicBezTo>
                    <a:pt x="12538" y="21875"/>
                    <a:pt x="13050" y="21708"/>
                    <a:pt x="13562" y="21518"/>
                  </a:cubicBezTo>
                  <a:cubicBezTo>
                    <a:pt x="15753" y="20672"/>
                    <a:pt x="17634" y="19184"/>
                    <a:pt x="18872" y="17172"/>
                  </a:cubicBezTo>
                  <a:cubicBezTo>
                    <a:pt x="20229" y="14981"/>
                    <a:pt x="20706" y="12338"/>
                    <a:pt x="20348" y="9802"/>
                  </a:cubicBezTo>
                  <a:cubicBezTo>
                    <a:pt x="19991" y="7171"/>
                    <a:pt x="18812" y="4456"/>
                    <a:pt x="16705" y="2765"/>
                  </a:cubicBezTo>
                  <a:cubicBezTo>
                    <a:pt x="15455" y="1765"/>
                    <a:pt x="14026" y="1003"/>
                    <a:pt x="12502" y="551"/>
                  </a:cubicBezTo>
                  <a:close/>
                  <a:moveTo>
                    <a:pt x="10061" y="384"/>
                  </a:moveTo>
                  <a:cubicBezTo>
                    <a:pt x="12038" y="563"/>
                    <a:pt x="13978" y="1241"/>
                    <a:pt x="15645" y="2372"/>
                  </a:cubicBezTo>
                  <a:cubicBezTo>
                    <a:pt x="16788" y="3146"/>
                    <a:pt x="17729" y="4099"/>
                    <a:pt x="18443" y="5277"/>
                  </a:cubicBezTo>
                  <a:cubicBezTo>
                    <a:pt x="19122" y="6409"/>
                    <a:pt x="19598" y="7671"/>
                    <a:pt x="19872" y="8968"/>
                  </a:cubicBezTo>
                  <a:cubicBezTo>
                    <a:pt x="20396" y="11445"/>
                    <a:pt x="20122" y="14076"/>
                    <a:pt x="18967" y="16338"/>
                  </a:cubicBezTo>
                  <a:cubicBezTo>
                    <a:pt x="17919" y="18362"/>
                    <a:pt x="16193" y="19970"/>
                    <a:pt x="14145" y="20934"/>
                  </a:cubicBezTo>
                  <a:cubicBezTo>
                    <a:pt x="12609" y="21660"/>
                    <a:pt x="10883" y="22041"/>
                    <a:pt x="9156" y="22041"/>
                  </a:cubicBezTo>
                  <a:lnTo>
                    <a:pt x="9097" y="22041"/>
                  </a:lnTo>
                  <a:cubicBezTo>
                    <a:pt x="9145" y="21398"/>
                    <a:pt x="9180" y="20744"/>
                    <a:pt x="9216" y="20101"/>
                  </a:cubicBezTo>
                  <a:cubicBezTo>
                    <a:pt x="10228" y="20089"/>
                    <a:pt x="11252" y="19922"/>
                    <a:pt x="12216" y="19613"/>
                  </a:cubicBezTo>
                  <a:cubicBezTo>
                    <a:pt x="13086" y="19327"/>
                    <a:pt x="13883" y="18922"/>
                    <a:pt x="14633" y="18410"/>
                  </a:cubicBezTo>
                  <a:cubicBezTo>
                    <a:pt x="15395" y="17969"/>
                    <a:pt x="16062" y="17434"/>
                    <a:pt x="16598" y="16743"/>
                  </a:cubicBezTo>
                  <a:cubicBezTo>
                    <a:pt x="17193" y="15969"/>
                    <a:pt x="17622" y="15052"/>
                    <a:pt x="17908" y="14136"/>
                  </a:cubicBezTo>
                  <a:cubicBezTo>
                    <a:pt x="18455" y="12314"/>
                    <a:pt x="18443" y="10338"/>
                    <a:pt x="17872" y="8516"/>
                  </a:cubicBezTo>
                  <a:cubicBezTo>
                    <a:pt x="17538" y="7456"/>
                    <a:pt x="16979" y="6468"/>
                    <a:pt x="16288" y="5611"/>
                  </a:cubicBezTo>
                  <a:cubicBezTo>
                    <a:pt x="16026" y="5277"/>
                    <a:pt x="15764" y="4980"/>
                    <a:pt x="15455" y="4694"/>
                  </a:cubicBezTo>
                  <a:cubicBezTo>
                    <a:pt x="14764" y="4075"/>
                    <a:pt x="13943" y="3563"/>
                    <a:pt x="13097" y="3170"/>
                  </a:cubicBezTo>
                  <a:cubicBezTo>
                    <a:pt x="12121" y="2706"/>
                    <a:pt x="11061" y="2420"/>
                    <a:pt x="9990" y="2313"/>
                  </a:cubicBezTo>
                  <a:cubicBezTo>
                    <a:pt x="10014" y="1682"/>
                    <a:pt x="10049" y="1027"/>
                    <a:pt x="10061" y="384"/>
                  </a:cubicBezTo>
                  <a:close/>
                  <a:moveTo>
                    <a:pt x="8097" y="23863"/>
                  </a:moveTo>
                  <a:cubicBezTo>
                    <a:pt x="8109" y="23958"/>
                    <a:pt x="8109" y="24018"/>
                    <a:pt x="8109" y="24089"/>
                  </a:cubicBezTo>
                  <a:cubicBezTo>
                    <a:pt x="8097" y="24339"/>
                    <a:pt x="8097" y="24613"/>
                    <a:pt x="8085" y="24863"/>
                  </a:cubicBezTo>
                  <a:lnTo>
                    <a:pt x="8049" y="24863"/>
                  </a:lnTo>
                  <a:cubicBezTo>
                    <a:pt x="8073" y="24542"/>
                    <a:pt x="8085" y="24208"/>
                    <a:pt x="8097" y="23863"/>
                  </a:cubicBezTo>
                  <a:close/>
                  <a:moveTo>
                    <a:pt x="5716" y="25208"/>
                  </a:moveTo>
                  <a:cubicBezTo>
                    <a:pt x="5668" y="25220"/>
                    <a:pt x="5644" y="25256"/>
                    <a:pt x="5608" y="25292"/>
                  </a:cubicBezTo>
                  <a:cubicBezTo>
                    <a:pt x="5608" y="25268"/>
                    <a:pt x="5608" y="25232"/>
                    <a:pt x="5632" y="25208"/>
                  </a:cubicBezTo>
                  <a:close/>
                  <a:moveTo>
                    <a:pt x="8823" y="25339"/>
                  </a:moveTo>
                  <a:cubicBezTo>
                    <a:pt x="9704" y="25399"/>
                    <a:pt x="10597" y="25470"/>
                    <a:pt x="11478" y="25566"/>
                  </a:cubicBezTo>
                  <a:lnTo>
                    <a:pt x="11478" y="25697"/>
                  </a:lnTo>
                  <a:cubicBezTo>
                    <a:pt x="11419" y="25649"/>
                    <a:pt x="11347" y="25625"/>
                    <a:pt x="11252" y="25625"/>
                  </a:cubicBezTo>
                  <a:cubicBezTo>
                    <a:pt x="10930" y="25613"/>
                    <a:pt x="10597" y="25589"/>
                    <a:pt x="10288" y="25566"/>
                  </a:cubicBezTo>
                  <a:cubicBezTo>
                    <a:pt x="9799" y="25494"/>
                    <a:pt x="9323" y="25411"/>
                    <a:pt x="8823" y="25375"/>
                  </a:cubicBezTo>
                  <a:lnTo>
                    <a:pt x="8823" y="25351"/>
                  </a:lnTo>
                  <a:lnTo>
                    <a:pt x="8823" y="25339"/>
                  </a:lnTo>
                  <a:close/>
                  <a:moveTo>
                    <a:pt x="5525" y="26316"/>
                  </a:moveTo>
                  <a:cubicBezTo>
                    <a:pt x="5525" y="26375"/>
                    <a:pt x="5537" y="26435"/>
                    <a:pt x="5573" y="26482"/>
                  </a:cubicBezTo>
                  <a:cubicBezTo>
                    <a:pt x="5561" y="26494"/>
                    <a:pt x="5549" y="26500"/>
                    <a:pt x="5540" y="26500"/>
                  </a:cubicBezTo>
                  <a:cubicBezTo>
                    <a:pt x="5531" y="26500"/>
                    <a:pt x="5525" y="26494"/>
                    <a:pt x="5525" y="26482"/>
                  </a:cubicBezTo>
                  <a:cubicBezTo>
                    <a:pt x="5513" y="26471"/>
                    <a:pt x="5525" y="26399"/>
                    <a:pt x="5525" y="26316"/>
                  </a:cubicBezTo>
                  <a:close/>
                  <a:moveTo>
                    <a:pt x="9326" y="0"/>
                  </a:moveTo>
                  <a:cubicBezTo>
                    <a:pt x="9297" y="0"/>
                    <a:pt x="9268" y="4"/>
                    <a:pt x="9240" y="15"/>
                  </a:cubicBezTo>
                  <a:cubicBezTo>
                    <a:pt x="9216" y="27"/>
                    <a:pt x="9192" y="27"/>
                    <a:pt x="9168" y="39"/>
                  </a:cubicBezTo>
                  <a:cubicBezTo>
                    <a:pt x="8871" y="39"/>
                    <a:pt x="8585" y="39"/>
                    <a:pt x="8287" y="74"/>
                  </a:cubicBezTo>
                  <a:cubicBezTo>
                    <a:pt x="7930" y="98"/>
                    <a:pt x="7573" y="146"/>
                    <a:pt x="7228" y="205"/>
                  </a:cubicBezTo>
                  <a:cubicBezTo>
                    <a:pt x="7045" y="228"/>
                    <a:pt x="7125" y="493"/>
                    <a:pt x="7290" y="493"/>
                  </a:cubicBezTo>
                  <a:cubicBezTo>
                    <a:pt x="7297" y="493"/>
                    <a:pt x="7304" y="492"/>
                    <a:pt x="7311" y="491"/>
                  </a:cubicBezTo>
                  <a:cubicBezTo>
                    <a:pt x="7847" y="396"/>
                    <a:pt x="8394" y="348"/>
                    <a:pt x="8942" y="336"/>
                  </a:cubicBezTo>
                  <a:lnTo>
                    <a:pt x="8942" y="336"/>
                  </a:lnTo>
                  <a:cubicBezTo>
                    <a:pt x="8918" y="979"/>
                    <a:pt x="8883" y="1634"/>
                    <a:pt x="8835" y="2277"/>
                  </a:cubicBezTo>
                  <a:cubicBezTo>
                    <a:pt x="8537" y="2289"/>
                    <a:pt x="8240" y="2301"/>
                    <a:pt x="7966" y="2349"/>
                  </a:cubicBezTo>
                  <a:cubicBezTo>
                    <a:pt x="6192" y="2587"/>
                    <a:pt x="4537" y="3349"/>
                    <a:pt x="3215" y="4539"/>
                  </a:cubicBezTo>
                  <a:cubicBezTo>
                    <a:pt x="2858" y="4849"/>
                    <a:pt x="2525" y="5194"/>
                    <a:pt x="2227" y="5563"/>
                  </a:cubicBezTo>
                  <a:cubicBezTo>
                    <a:pt x="917" y="7171"/>
                    <a:pt x="167" y="9195"/>
                    <a:pt x="72" y="11266"/>
                  </a:cubicBezTo>
                  <a:cubicBezTo>
                    <a:pt x="1" y="12957"/>
                    <a:pt x="382" y="14719"/>
                    <a:pt x="1251" y="16172"/>
                  </a:cubicBezTo>
                  <a:cubicBezTo>
                    <a:pt x="1215" y="16267"/>
                    <a:pt x="1298" y="16362"/>
                    <a:pt x="1382" y="16386"/>
                  </a:cubicBezTo>
                  <a:cubicBezTo>
                    <a:pt x="1548" y="16636"/>
                    <a:pt x="1727" y="16886"/>
                    <a:pt x="1941" y="17124"/>
                  </a:cubicBezTo>
                  <a:cubicBezTo>
                    <a:pt x="3263" y="18720"/>
                    <a:pt x="5311" y="19601"/>
                    <a:pt x="7323" y="19934"/>
                  </a:cubicBezTo>
                  <a:cubicBezTo>
                    <a:pt x="7537" y="19970"/>
                    <a:pt x="7752" y="19994"/>
                    <a:pt x="7966" y="20029"/>
                  </a:cubicBezTo>
                  <a:cubicBezTo>
                    <a:pt x="7978" y="20053"/>
                    <a:pt x="8002" y="20077"/>
                    <a:pt x="8037" y="20089"/>
                  </a:cubicBezTo>
                  <a:cubicBezTo>
                    <a:pt x="8037" y="20101"/>
                    <a:pt x="8025" y="20113"/>
                    <a:pt x="8025" y="20136"/>
                  </a:cubicBezTo>
                  <a:lnTo>
                    <a:pt x="8025" y="20148"/>
                  </a:lnTo>
                  <a:cubicBezTo>
                    <a:pt x="7966" y="20208"/>
                    <a:pt x="7930" y="20291"/>
                    <a:pt x="7930" y="20386"/>
                  </a:cubicBezTo>
                  <a:cubicBezTo>
                    <a:pt x="7954" y="20553"/>
                    <a:pt x="7966" y="20696"/>
                    <a:pt x="7978" y="20863"/>
                  </a:cubicBezTo>
                  <a:cubicBezTo>
                    <a:pt x="7966" y="21232"/>
                    <a:pt x="7954" y="21625"/>
                    <a:pt x="7918" y="21994"/>
                  </a:cubicBezTo>
                  <a:cubicBezTo>
                    <a:pt x="7740" y="21982"/>
                    <a:pt x="7549" y="21958"/>
                    <a:pt x="7371" y="21934"/>
                  </a:cubicBezTo>
                  <a:cubicBezTo>
                    <a:pt x="7073" y="21887"/>
                    <a:pt x="6775" y="21839"/>
                    <a:pt x="6478" y="21779"/>
                  </a:cubicBezTo>
                  <a:cubicBezTo>
                    <a:pt x="6467" y="21777"/>
                    <a:pt x="6456" y="21777"/>
                    <a:pt x="6446" y="21777"/>
                  </a:cubicBezTo>
                  <a:cubicBezTo>
                    <a:pt x="6279" y="21777"/>
                    <a:pt x="6215" y="22043"/>
                    <a:pt x="6406" y="22065"/>
                  </a:cubicBezTo>
                  <a:cubicBezTo>
                    <a:pt x="6906" y="22172"/>
                    <a:pt x="7406" y="22244"/>
                    <a:pt x="7918" y="22291"/>
                  </a:cubicBezTo>
                  <a:cubicBezTo>
                    <a:pt x="7871" y="23184"/>
                    <a:pt x="7835" y="24077"/>
                    <a:pt x="7799" y="24982"/>
                  </a:cubicBezTo>
                  <a:lnTo>
                    <a:pt x="7787" y="24994"/>
                  </a:lnTo>
                  <a:cubicBezTo>
                    <a:pt x="7073" y="24970"/>
                    <a:pt x="6358" y="24935"/>
                    <a:pt x="5644" y="24923"/>
                  </a:cubicBezTo>
                  <a:cubicBezTo>
                    <a:pt x="5549" y="24923"/>
                    <a:pt x="5513" y="24982"/>
                    <a:pt x="5513" y="25054"/>
                  </a:cubicBezTo>
                  <a:cubicBezTo>
                    <a:pt x="5430" y="25078"/>
                    <a:pt x="5370" y="25113"/>
                    <a:pt x="5370" y="25197"/>
                  </a:cubicBezTo>
                  <a:cubicBezTo>
                    <a:pt x="5346" y="25518"/>
                    <a:pt x="5323" y="25840"/>
                    <a:pt x="5299" y="26173"/>
                  </a:cubicBezTo>
                  <a:cubicBezTo>
                    <a:pt x="5287" y="26387"/>
                    <a:pt x="5215" y="26685"/>
                    <a:pt x="5477" y="26768"/>
                  </a:cubicBezTo>
                  <a:cubicBezTo>
                    <a:pt x="5565" y="26800"/>
                    <a:pt x="5673" y="26805"/>
                    <a:pt x="5775" y="26805"/>
                  </a:cubicBezTo>
                  <a:cubicBezTo>
                    <a:pt x="5825" y="26805"/>
                    <a:pt x="5874" y="26804"/>
                    <a:pt x="5918" y="26804"/>
                  </a:cubicBezTo>
                  <a:cubicBezTo>
                    <a:pt x="6085" y="26804"/>
                    <a:pt x="6263" y="26816"/>
                    <a:pt x="6430" y="26816"/>
                  </a:cubicBezTo>
                  <a:cubicBezTo>
                    <a:pt x="6775" y="26828"/>
                    <a:pt x="7109" y="26828"/>
                    <a:pt x="7454" y="26828"/>
                  </a:cubicBezTo>
                  <a:cubicBezTo>
                    <a:pt x="8133" y="26828"/>
                    <a:pt x="8799" y="26840"/>
                    <a:pt x="9466" y="26875"/>
                  </a:cubicBezTo>
                  <a:cubicBezTo>
                    <a:pt x="9811" y="26887"/>
                    <a:pt x="10133" y="26923"/>
                    <a:pt x="10478" y="26947"/>
                  </a:cubicBezTo>
                  <a:cubicBezTo>
                    <a:pt x="10811" y="26983"/>
                    <a:pt x="11121" y="27054"/>
                    <a:pt x="11442" y="27078"/>
                  </a:cubicBezTo>
                  <a:cubicBezTo>
                    <a:pt x="11470" y="27081"/>
                    <a:pt x="11496" y="27082"/>
                    <a:pt x="11520" y="27082"/>
                  </a:cubicBezTo>
                  <a:cubicBezTo>
                    <a:pt x="11779" y="27082"/>
                    <a:pt x="11859" y="26911"/>
                    <a:pt x="11859" y="26649"/>
                  </a:cubicBezTo>
                  <a:cubicBezTo>
                    <a:pt x="11847" y="26292"/>
                    <a:pt x="11847" y="25947"/>
                    <a:pt x="11835" y="25589"/>
                  </a:cubicBezTo>
                  <a:cubicBezTo>
                    <a:pt x="11954" y="25554"/>
                    <a:pt x="11943" y="25328"/>
                    <a:pt x="11776" y="25316"/>
                  </a:cubicBezTo>
                  <a:cubicBezTo>
                    <a:pt x="10847" y="25208"/>
                    <a:pt x="9942" y="25137"/>
                    <a:pt x="9014" y="25078"/>
                  </a:cubicBezTo>
                  <a:cubicBezTo>
                    <a:pt x="9014" y="25042"/>
                    <a:pt x="9002" y="25018"/>
                    <a:pt x="8978" y="24994"/>
                  </a:cubicBezTo>
                  <a:cubicBezTo>
                    <a:pt x="9037" y="24125"/>
                    <a:pt x="9097" y="23244"/>
                    <a:pt x="9133" y="22363"/>
                  </a:cubicBezTo>
                  <a:lnTo>
                    <a:pt x="9168" y="22363"/>
                  </a:lnTo>
                  <a:cubicBezTo>
                    <a:pt x="9594" y="22391"/>
                    <a:pt x="10022" y="22406"/>
                    <a:pt x="10450" y="22406"/>
                  </a:cubicBezTo>
                  <a:cubicBezTo>
                    <a:pt x="12540" y="22406"/>
                    <a:pt x="14643" y="22052"/>
                    <a:pt x="16550" y="21172"/>
                  </a:cubicBezTo>
                  <a:cubicBezTo>
                    <a:pt x="16562" y="21160"/>
                    <a:pt x="16574" y="21160"/>
                    <a:pt x="16598" y="21148"/>
                  </a:cubicBezTo>
                  <a:cubicBezTo>
                    <a:pt x="16622" y="21148"/>
                    <a:pt x="16657" y="21125"/>
                    <a:pt x="16669" y="21113"/>
                  </a:cubicBezTo>
                  <a:cubicBezTo>
                    <a:pt x="18586" y="20196"/>
                    <a:pt x="20170" y="18708"/>
                    <a:pt x="21206" y="16874"/>
                  </a:cubicBezTo>
                  <a:cubicBezTo>
                    <a:pt x="21241" y="16862"/>
                    <a:pt x="21253" y="16826"/>
                    <a:pt x="21253" y="16803"/>
                  </a:cubicBezTo>
                  <a:cubicBezTo>
                    <a:pt x="21384" y="16576"/>
                    <a:pt x="21503" y="16338"/>
                    <a:pt x="21610" y="16100"/>
                  </a:cubicBezTo>
                  <a:cubicBezTo>
                    <a:pt x="21670" y="16100"/>
                    <a:pt x="21694" y="16029"/>
                    <a:pt x="21670" y="15981"/>
                  </a:cubicBezTo>
                  <a:lnTo>
                    <a:pt x="21849" y="15576"/>
                  </a:lnTo>
                  <a:cubicBezTo>
                    <a:pt x="22801" y="13207"/>
                    <a:pt x="22861" y="10588"/>
                    <a:pt x="22182" y="8147"/>
                  </a:cubicBezTo>
                  <a:cubicBezTo>
                    <a:pt x="21765" y="6897"/>
                    <a:pt x="21241" y="5706"/>
                    <a:pt x="20527" y="4670"/>
                  </a:cubicBezTo>
                  <a:cubicBezTo>
                    <a:pt x="19801" y="3611"/>
                    <a:pt x="18872" y="2730"/>
                    <a:pt x="17800" y="2051"/>
                  </a:cubicBezTo>
                  <a:cubicBezTo>
                    <a:pt x="15514" y="575"/>
                    <a:pt x="12835" y="158"/>
                    <a:pt x="10168" y="86"/>
                  </a:cubicBezTo>
                  <a:lnTo>
                    <a:pt x="10038" y="86"/>
                  </a:lnTo>
                  <a:cubicBezTo>
                    <a:pt x="9871" y="74"/>
                    <a:pt x="9692" y="51"/>
                    <a:pt x="9526" y="51"/>
                  </a:cubicBezTo>
                  <a:cubicBezTo>
                    <a:pt x="9467" y="25"/>
                    <a:pt x="9396" y="0"/>
                    <a:pt x="9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2;p5"/>
            <p:cNvSpPr/>
            <p:nvPr/>
          </p:nvSpPr>
          <p:spPr>
            <a:xfrm>
              <a:off x="7194822" y="1540876"/>
              <a:ext cx="26992" cy="8308"/>
            </a:xfrm>
            <a:custGeom>
              <a:avLst/>
              <a:gdLst/>
              <a:ahLst/>
              <a:cxnLst/>
              <a:rect l="l" t="t" r="r" b="b"/>
              <a:pathLst>
                <a:path w="1089" h="336" extrusionOk="0">
                  <a:moveTo>
                    <a:pt x="140" y="1"/>
                  </a:moveTo>
                  <a:cubicBezTo>
                    <a:pt x="41" y="1"/>
                    <a:pt x="1" y="145"/>
                    <a:pt x="104" y="156"/>
                  </a:cubicBezTo>
                  <a:lnTo>
                    <a:pt x="949" y="335"/>
                  </a:lnTo>
                  <a:cubicBezTo>
                    <a:pt x="954" y="335"/>
                    <a:pt x="958" y="336"/>
                    <a:pt x="962" y="336"/>
                  </a:cubicBezTo>
                  <a:cubicBezTo>
                    <a:pt x="1049" y="336"/>
                    <a:pt x="1088" y="214"/>
                    <a:pt x="997" y="180"/>
                  </a:cubicBezTo>
                  <a:lnTo>
                    <a:pt x="152" y="1"/>
                  </a:lnTo>
                  <a:cubicBezTo>
                    <a:pt x="148" y="1"/>
                    <a:pt x="144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3;p5"/>
            <p:cNvSpPr/>
            <p:nvPr/>
          </p:nvSpPr>
          <p:spPr>
            <a:xfrm>
              <a:off x="6932173" y="1298915"/>
              <a:ext cx="171292" cy="213922"/>
            </a:xfrm>
            <a:custGeom>
              <a:avLst/>
              <a:gdLst/>
              <a:ahLst/>
              <a:cxnLst/>
              <a:rect l="l" t="t" r="r" b="b"/>
              <a:pathLst>
                <a:path w="6849" h="8555" extrusionOk="0">
                  <a:moveTo>
                    <a:pt x="97" y="0"/>
                  </a:moveTo>
                  <a:cubicBezTo>
                    <a:pt x="30" y="0"/>
                    <a:pt x="0" y="127"/>
                    <a:pt x="86" y="148"/>
                  </a:cubicBezTo>
                  <a:cubicBezTo>
                    <a:pt x="1479" y="601"/>
                    <a:pt x="2800" y="1291"/>
                    <a:pt x="3920" y="2280"/>
                  </a:cubicBezTo>
                  <a:cubicBezTo>
                    <a:pt x="5039" y="3268"/>
                    <a:pt x="5896" y="4542"/>
                    <a:pt x="6313" y="5982"/>
                  </a:cubicBezTo>
                  <a:cubicBezTo>
                    <a:pt x="6551" y="6792"/>
                    <a:pt x="6646" y="7637"/>
                    <a:pt x="6551" y="8483"/>
                  </a:cubicBezTo>
                  <a:cubicBezTo>
                    <a:pt x="6545" y="8530"/>
                    <a:pt x="6581" y="8554"/>
                    <a:pt x="6619" y="8554"/>
                  </a:cubicBezTo>
                  <a:cubicBezTo>
                    <a:pt x="6658" y="8554"/>
                    <a:pt x="6700" y="8530"/>
                    <a:pt x="6706" y="8483"/>
                  </a:cubicBezTo>
                  <a:cubicBezTo>
                    <a:pt x="6849" y="6959"/>
                    <a:pt x="6432" y="5423"/>
                    <a:pt x="5646" y="4113"/>
                  </a:cubicBezTo>
                  <a:cubicBezTo>
                    <a:pt x="4872" y="2815"/>
                    <a:pt x="3729" y="1791"/>
                    <a:pt x="2443" y="1029"/>
                  </a:cubicBezTo>
                  <a:cubicBezTo>
                    <a:pt x="1717" y="601"/>
                    <a:pt x="931" y="267"/>
                    <a:pt x="122" y="6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4;p5"/>
            <p:cNvSpPr/>
            <p:nvPr/>
          </p:nvSpPr>
          <p:spPr>
            <a:xfrm>
              <a:off x="7039101" y="1550222"/>
              <a:ext cx="50869" cy="73731"/>
            </a:xfrm>
            <a:custGeom>
              <a:avLst/>
              <a:gdLst/>
              <a:ahLst/>
              <a:cxnLst/>
              <a:rect l="l" t="t" r="r" b="b"/>
              <a:pathLst>
                <a:path w="2033" h="2954" extrusionOk="0">
                  <a:moveTo>
                    <a:pt x="1940" y="0"/>
                  </a:moveTo>
                  <a:cubicBezTo>
                    <a:pt x="1912" y="0"/>
                    <a:pt x="1887" y="19"/>
                    <a:pt x="1882" y="61"/>
                  </a:cubicBezTo>
                  <a:cubicBezTo>
                    <a:pt x="1620" y="1156"/>
                    <a:pt x="965" y="2144"/>
                    <a:pt x="60" y="2811"/>
                  </a:cubicBezTo>
                  <a:cubicBezTo>
                    <a:pt x="0" y="2861"/>
                    <a:pt x="41" y="2953"/>
                    <a:pt x="98" y="2953"/>
                  </a:cubicBezTo>
                  <a:cubicBezTo>
                    <a:pt x="109" y="2953"/>
                    <a:pt x="120" y="2950"/>
                    <a:pt x="132" y="2942"/>
                  </a:cubicBezTo>
                  <a:cubicBezTo>
                    <a:pt x="1072" y="2252"/>
                    <a:pt x="1763" y="1240"/>
                    <a:pt x="2025" y="108"/>
                  </a:cubicBezTo>
                  <a:cubicBezTo>
                    <a:pt x="2032" y="44"/>
                    <a:pt x="1982" y="0"/>
                    <a:pt x="19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5;p5"/>
            <p:cNvSpPr/>
            <p:nvPr/>
          </p:nvSpPr>
          <p:spPr>
            <a:xfrm>
              <a:off x="7028720" y="1636414"/>
              <a:ext cx="12458" cy="8308"/>
            </a:xfrm>
            <a:custGeom>
              <a:avLst/>
              <a:gdLst/>
              <a:ahLst/>
              <a:cxnLst/>
              <a:rect l="l" t="t" r="r" b="b"/>
              <a:pathLst>
                <a:path w="465" h="315" extrusionOk="0">
                  <a:moveTo>
                    <a:pt x="389" y="0"/>
                  </a:moveTo>
                  <a:cubicBezTo>
                    <a:pt x="376" y="0"/>
                    <a:pt x="361" y="4"/>
                    <a:pt x="345" y="12"/>
                  </a:cubicBezTo>
                  <a:cubicBezTo>
                    <a:pt x="238" y="72"/>
                    <a:pt x="155" y="131"/>
                    <a:pt x="48" y="179"/>
                  </a:cubicBezTo>
                  <a:cubicBezTo>
                    <a:pt x="12" y="191"/>
                    <a:pt x="0" y="250"/>
                    <a:pt x="12" y="286"/>
                  </a:cubicBezTo>
                  <a:cubicBezTo>
                    <a:pt x="29" y="303"/>
                    <a:pt x="53" y="314"/>
                    <a:pt x="83" y="314"/>
                  </a:cubicBezTo>
                  <a:cubicBezTo>
                    <a:pt x="95" y="314"/>
                    <a:pt x="106" y="313"/>
                    <a:pt x="119" y="310"/>
                  </a:cubicBezTo>
                  <a:cubicBezTo>
                    <a:pt x="226" y="250"/>
                    <a:pt x="310" y="191"/>
                    <a:pt x="417" y="143"/>
                  </a:cubicBezTo>
                  <a:cubicBezTo>
                    <a:pt x="453" y="131"/>
                    <a:pt x="464" y="72"/>
                    <a:pt x="453" y="48"/>
                  </a:cubicBezTo>
                  <a:cubicBezTo>
                    <a:pt x="437" y="16"/>
                    <a:pt x="416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6;p5"/>
            <p:cNvSpPr/>
            <p:nvPr/>
          </p:nvSpPr>
          <p:spPr>
            <a:xfrm>
              <a:off x="6843931" y="1538799"/>
              <a:ext cx="45678" cy="138115"/>
            </a:xfrm>
            <a:custGeom>
              <a:avLst/>
              <a:gdLst/>
              <a:ahLst/>
              <a:cxnLst/>
              <a:rect l="l" t="t" r="r" b="b"/>
              <a:pathLst>
                <a:path w="1844" h="5548" extrusionOk="0">
                  <a:moveTo>
                    <a:pt x="1726" y="0"/>
                  </a:moveTo>
                  <a:cubicBezTo>
                    <a:pt x="1710" y="0"/>
                    <a:pt x="1694" y="6"/>
                    <a:pt x="1679" y="18"/>
                  </a:cubicBezTo>
                  <a:cubicBezTo>
                    <a:pt x="1084" y="482"/>
                    <a:pt x="500" y="1030"/>
                    <a:pt x="203" y="1744"/>
                  </a:cubicBezTo>
                  <a:cubicBezTo>
                    <a:pt x="60" y="2090"/>
                    <a:pt x="0" y="2482"/>
                    <a:pt x="36" y="2852"/>
                  </a:cubicBezTo>
                  <a:cubicBezTo>
                    <a:pt x="84" y="3268"/>
                    <a:pt x="262" y="3637"/>
                    <a:pt x="334" y="4042"/>
                  </a:cubicBezTo>
                  <a:cubicBezTo>
                    <a:pt x="429" y="4507"/>
                    <a:pt x="429" y="4995"/>
                    <a:pt x="334" y="5459"/>
                  </a:cubicBezTo>
                  <a:cubicBezTo>
                    <a:pt x="327" y="5510"/>
                    <a:pt x="372" y="5547"/>
                    <a:pt x="417" y="5547"/>
                  </a:cubicBezTo>
                  <a:cubicBezTo>
                    <a:pt x="446" y="5547"/>
                    <a:pt x="475" y="5532"/>
                    <a:pt x="489" y="5495"/>
                  </a:cubicBezTo>
                  <a:cubicBezTo>
                    <a:pt x="560" y="5114"/>
                    <a:pt x="572" y="4709"/>
                    <a:pt x="536" y="4304"/>
                  </a:cubicBezTo>
                  <a:cubicBezTo>
                    <a:pt x="512" y="4102"/>
                    <a:pt x="477" y="3911"/>
                    <a:pt x="429" y="3709"/>
                  </a:cubicBezTo>
                  <a:cubicBezTo>
                    <a:pt x="381" y="3518"/>
                    <a:pt x="310" y="3340"/>
                    <a:pt x="262" y="3149"/>
                  </a:cubicBezTo>
                  <a:cubicBezTo>
                    <a:pt x="60" y="2375"/>
                    <a:pt x="334" y="1601"/>
                    <a:pt x="846" y="1006"/>
                  </a:cubicBezTo>
                  <a:cubicBezTo>
                    <a:pt x="1108" y="673"/>
                    <a:pt x="1441" y="399"/>
                    <a:pt x="1786" y="125"/>
                  </a:cubicBezTo>
                  <a:cubicBezTo>
                    <a:pt x="1843" y="78"/>
                    <a:pt x="1787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7;p5"/>
            <p:cNvSpPr/>
            <p:nvPr/>
          </p:nvSpPr>
          <p:spPr>
            <a:xfrm>
              <a:off x="6745309" y="1550222"/>
              <a:ext cx="93432" cy="76846"/>
            </a:xfrm>
            <a:custGeom>
              <a:avLst/>
              <a:gdLst/>
              <a:ahLst/>
              <a:cxnLst/>
              <a:rect l="l" t="t" r="r" b="b"/>
              <a:pathLst>
                <a:path w="3741" h="3072" extrusionOk="0">
                  <a:moveTo>
                    <a:pt x="3626" y="1"/>
                  </a:moveTo>
                  <a:cubicBezTo>
                    <a:pt x="3610" y="1"/>
                    <a:pt x="3594" y="6"/>
                    <a:pt x="3579" y="18"/>
                  </a:cubicBezTo>
                  <a:cubicBezTo>
                    <a:pt x="2401" y="1006"/>
                    <a:pt x="1234" y="1971"/>
                    <a:pt x="67" y="2947"/>
                  </a:cubicBezTo>
                  <a:cubicBezTo>
                    <a:pt x="1" y="2994"/>
                    <a:pt x="55" y="3072"/>
                    <a:pt x="115" y="3072"/>
                  </a:cubicBezTo>
                  <a:cubicBezTo>
                    <a:pt x="131" y="3072"/>
                    <a:pt x="147" y="3067"/>
                    <a:pt x="162" y="3054"/>
                  </a:cubicBezTo>
                  <a:cubicBezTo>
                    <a:pt x="1341" y="2066"/>
                    <a:pt x="2508" y="1102"/>
                    <a:pt x="3674" y="125"/>
                  </a:cubicBezTo>
                  <a:cubicBezTo>
                    <a:pt x="3741" y="78"/>
                    <a:pt x="3687" y="1"/>
                    <a:pt x="3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8;p5"/>
            <p:cNvSpPr/>
            <p:nvPr/>
          </p:nvSpPr>
          <p:spPr>
            <a:xfrm>
              <a:off x="6856389" y="1529453"/>
              <a:ext cx="12458" cy="9346"/>
            </a:xfrm>
            <a:custGeom>
              <a:avLst/>
              <a:gdLst/>
              <a:ahLst/>
              <a:cxnLst/>
              <a:rect l="l" t="t" r="r" b="b"/>
              <a:pathLst>
                <a:path w="489" h="378" extrusionOk="0">
                  <a:moveTo>
                    <a:pt x="400" y="0"/>
                  </a:moveTo>
                  <a:cubicBezTo>
                    <a:pt x="389" y="0"/>
                    <a:pt x="379" y="2"/>
                    <a:pt x="370" y="5"/>
                  </a:cubicBezTo>
                  <a:cubicBezTo>
                    <a:pt x="274" y="76"/>
                    <a:pt x="155" y="160"/>
                    <a:pt x="48" y="231"/>
                  </a:cubicBezTo>
                  <a:cubicBezTo>
                    <a:pt x="12" y="243"/>
                    <a:pt x="0" y="291"/>
                    <a:pt x="12" y="338"/>
                  </a:cubicBezTo>
                  <a:cubicBezTo>
                    <a:pt x="37" y="355"/>
                    <a:pt x="68" y="377"/>
                    <a:pt x="92" y="377"/>
                  </a:cubicBezTo>
                  <a:cubicBezTo>
                    <a:pt x="103" y="377"/>
                    <a:pt x="112" y="373"/>
                    <a:pt x="120" y="362"/>
                  </a:cubicBezTo>
                  <a:cubicBezTo>
                    <a:pt x="227" y="291"/>
                    <a:pt x="346" y="219"/>
                    <a:pt x="453" y="136"/>
                  </a:cubicBezTo>
                  <a:cubicBezTo>
                    <a:pt x="477" y="124"/>
                    <a:pt x="489" y="76"/>
                    <a:pt x="477" y="41"/>
                  </a:cubicBezTo>
                  <a:cubicBezTo>
                    <a:pt x="468" y="14"/>
                    <a:pt x="432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9;p5"/>
            <p:cNvSpPr/>
            <p:nvPr/>
          </p:nvSpPr>
          <p:spPr>
            <a:xfrm>
              <a:off x="6699631" y="1324877"/>
              <a:ext cx="89280" cy="125653"/>
            </a:xfrm>
            <a:custGeom>
              <a:avLst/>
              <a:gdLst/>
              <a:ahLst/>
              <a:cxnLst/>
              <a:rect l="l" t="t" r="r" b="b"/>
              <a:pathLst>
                <a:path w="3571" h="5003" extrusionOk="0">
                  <a:moveTo>
                    <a:pt x="3456" y="1"/>
                  </a:moveTo>
                  <a:cubicBezTo>
                    <a:pt x="3440" y="1"/>
                    <a:pt x="3424" y="6"/>
                    <a:pt x="3409" y="18"/>
                  </a:cubicBezTo>
                  <a:cubicBezTo>
                    <a:pt x="2219" y="1030"/>
                    <a:pt x="1230" y="2292"/>
                    <a:pt x="528" y="3697"/>
                  </a:cubicBezTo>
                  <a:cubicBezTo>
                    <a:pt x="337" y="4090"/>
                    <a:pt x="159" y="4495"/>
                    <a:pt x="16" y="4912"/>
                  </a:cubicBezTo>
                  <a:cubicBezTo>
                    <a:pt x="1" y="4964"/>
                    <a:pt x="52" y="5003"/>
                    <a:pt x="99" y="5003"/>
                  </a:cubicBezTo>
                  <a:cubicBezTo>
                    <a:pt x="125" y="5003"/>
                    <a:pt x="150" y="4990"/>
                    <a:pt x="159" y="4959"/>
                  </a:cubicBezTo>
                  <a:cubicBezTo>
                    <a:pt x="683" y="3495"/>
                    <a:pt x="1504" y="2161"/>
                    <a:pt x="2552" y="1030"/>
                  </a:cubicBezTo>
                  <a:cubicBezTo>
                    <a:pt x="2850" y="721"/>
                    <a:pt x="3183" y="399"/>
                    <a:pt x="3504" y="125"/>
                  </a:cubicBezTo>
                  <a:cubicBezTo>
                    <a:pt x="3571" y="78"/>
                    <a:pt x="3517" y="1"/>
                    <a:pt x="3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0;p5"/>
            <p:cNvSpPr/>
            <p:nvPr/>
          </p:nvSpPr>
          <p:spPr>
            <a:xfrm>
              <a:off x="6733889" y="1380953"/>
              <a:ext cx="17649" cy="19730"/>
            </a:xfrm>
            <a:custGeom>
              <a:avLst/>
              <a:gdLst/>
              <a:ahLst/>
              <a:cxnLst/>
              <a:rect l="l" t="t" r="r" b="b"/>
              <a:pathLst>
                <a:path w="737" h="787" extrusionOk="0">
                  <a:moveTo>
                    <a:pt x="653" y="1"/>
                  </a:moveTo>
                  <a:cubicBezTo>
                    <a:pt x="635" y="1"/>
                    <a:pt x="617" y="7"/>
                    <a:pt x="605" y="19"/>
                  </a:cubicBezTo>
                  <a:cubicBezTo>
                    <a:pt x="379" y="197"/>
                    <a:pt x="189" y="423"/>
                    <a:pt x="34" y="673"/>
                  </a:cubicBezTo>
                  <a:cubicBezTo>
                    <a:pt x="0" y="733"/>
                    <a:pt x="51" y="786"/>
                    <a:pt x="104" y="786"/>
                  </a:cubicBezTo>
                  <a:cubicBezTo>
                    <a:pt x="126" y="786"/>
                    <a:pt x="148" y="777"/>
                    <a:pt x="165" y="757"/>
                  </a:cubicBezTo>
                  <a:cubicBezTo>
                    <a:pt x="308" y="519"/>
                    <a:pt x="498" y="304"/>
                    <a:pt x="701" y="126"/>
                  </a:cubicBezTo>
                  <a:cubicBezTo>
                    <a:pt x="736" y="102"/>
                    <a:pt x="736" y="54"/>
                    <a:pt x="701" y="19"/>
                  </a:cubicBezTo>
                  <a:cubicBezTo>
                    <a:pt x="689" y="7"/>
                    <a:pt x="671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81;p5"/>
            <p:cNvSpPr/>
            <p:nvPr/>
          </p:nvSpPr>
          <p:spPr>
            <a:xfrm>
              <a:off x="6693402" y="1461953"/>
              <a:ext cx="11419" cy="51923"/>
            </a:xfrm>
            <a:custGeom>
              <a:avLst/>
              <a:gdLst/>
              <a:ahLst/>
              <a:cxnLst/>
              <a:rect l="l" t="t" r="r" b="b"/>
              <a:pathLst>
                <a:path w="488" h="2075" extrusionOk="0">
                  <a:moveTo>
                    <a:pt x="389" y="1"/>
                  </a:moveTo>
                  <a:cubicBezTo>
                    <a:pt x="360" y="1"/>
                    <a:pt x="332" y="17"/>
                    <a:pt x="322" y="53"/>
                  </a:cubicBezTo>
                  <a:cubicBezTo>
                    <a:pt x="96" y="672"/>
                    <a:pt x="1" y="1327"/>
                    <a:pt x="49" y="1982"/>
                  </a:cubicBezTo>
                  <a:cubicBezTo>
                    <a:pt x="49" y="2041"/>
                    <a:pt x="96" y="2075"/>
                    <a:pt x="139" y="2075"/>
                  </a:cubicBezTo>
                  <a:cubicBezTo>
                    <a:pt x="173" y="2075"/>
                    <a:pt x="203" y="2053"/>
                    <a:pt x="203" y="2006"/>
                  </a:cubicBezTo>
                  <a:cubicBezTo>
                    <a:pt x="168" y="1363"/>
                    <a:pt x="263" y="708"/>
                    <a:pt x="465" y="101"/>
                  </a:cubicBezTo>
                  <a:cubicBezTo>
                    <a:pt x="487" y="42"/>
                    <a:pt x="437" y="1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82;p5"/>
            <p:cNvSpPr/>
            <p:nvPr/>
          </p:nvSpPr>
          <p:spPr>
            <a:xfrm>
              <a:off x="6738041" y="1408991"/>
              <a:ext cx="43602" cy="73731"/>
            </a:xfrm>
            <a:custGeom>
              <a:avLst/>
              <a:gdLst/>
              <a:ahLst/>
              <a:cxnLst/>
              <a:rect l="l" t="t" r="r" b="b"/>
              <a:pathLst>
                <a:path w="1721" h="2946" extrusionOk="0">
                  <a:moveTo>
                    <a:pt x="1605" y="0"/>
                  </a:moveTo>
                  <a:cubicBezTo>
                    <a:pt x="1599" y="0"/>
                    <a:pt x="1592" y="1"/>
                    <a:pt x="1584" y="3"/>
                  </a:cubicBezTo>
                  <a:cubicBezTo>
                    <a:pt x="1037" y="146"/>
                    <a:pt x="548" y="539"/>
                    <a:pt x="298" y="1062"/>
                  </a:cubicBezTo>
                  <a:cubicBezTo>
                    <a:pt x="1" y="1634"/>
                    <a:pt x="13" y="2324"/>
                    <a:pt x="298" y="2908"/>
                  </a:cubicBezTo>
                  <a:cubicBezTo>
                    <a:pt x="310" y="2934"/>
                    <a:pt x="329" y="2945"/>
                    <a:pt x="350" y="2945"/>
                  </a:cubicBezTo>
                  <a:cubicBezTo>
                    <a:pt x="395" y="2945"/>
                    <a:pt x="446" y="2894"/>
                    <a:pt x="429" y="2836"/>
                  </a:cubicBezTo>
                  <a:cubicBezTo>
                    <a:pt x="155" y="2301"/>
                    <a:pt x="155" y="1634"/>
                    <a:pt x="441" y="1110"/>
                  </a:cubicBezTo>
                  <a:cubicBezTo>
                    <a:pt x="691" y="634"/>
                    <a:pt x="1132" y="289"/>
                    <a:pt x="1644" y="134"/>
                  </a:cubicBezTo>
                  <a:cubicBezTo>
                    <a:pt x="1721" y="123"/>
                    <a:pt x="1686" y="0"/>
                    <a:pt x="1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83;p5"/>
            <p:cNvSpPr/>
            <p:nvPr/>
          </p:nvSpPr>
          <p:spPr>
            <a:xfrm>
              <a:off x="6797215" y="1340453"/>
              <a:ext cx="30106" cy="37385"/>
            </a:xfrm>
            <a:custGeom>
              <a:avLst/>
              <a:gdLst/>
              <a:ahLst/>
              <a:cxnLst/>
              <a:rect l="l" t="t" r="r" b="b"/>
              <a:pathLst>
                <a:path w="1203" h="1483" extrusionOk="0">
                  <a:moveTo>
                    <a:pt x="137" y="0"/>
                  </a:moveTo>
                  <a:cubicBezTo>
                    <a:pt x="54" y="0"/>
                    <a:pt x="0" y="112"/>
                    <a:pt x="77" y="134"/>
                  </a:cubicBezTo>
                  <a:cubicBezTo>
                    <a:pt x="601" y="372"/>
                    <a:pt x="958" y="872"/>
                    <a:pt x="1053" y="1432"/>
                  </a:cubicBezTo>
                  <a:cubicBezTo>
                    <a:pt x="1058" y="1466"/>
                    <a:pt x="1084" y="1482"/>
                    <a:pt x="1113" y="1482"/>
                  </a:cubicBezTo>
                  <a:cubicBezTo>
                    <a:pt x="1156" y="1482"/>
                    <a:pt x="1203" y="1448"/>
                    <a:pt x="1196" y="1384"/>
                  </a:cubicBezTo>
                  <a:cubicBezTo>
                    <a:pt x="1113" y="789"/>
                    <a:pt x="708" y="253"/>
                    <a:pt x="160" y="3"/>
                  </a:cubicBezTo>
                  <a:cubicBezTo>
                    <a:pt x="152" y="1"/>
                    <a:pt x="144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4;p5"/>
            <p:cNvSpPr/>
            <p:nvPr/>
          </p:nvSpPr>
          <p:spPr>
            <a:xfrm>
              <a:off x="6990309" y="1348761"/>
              <a:ext cx="28029" cy="24923"/>
            </a:xfrm>
            <a:custGeom>
              <a:avLst/>
              <a:gdLst/>
              <a:ahLst/>
              <a:cxnLst/>
              <a:rect l="l" t="t" r="r" b="b"/>
              <a:pathLst>
                <a:path w="1132" h="987" extrusionOk="0">
                  <a:moveTo>
                    <a:pt x="180" y="0"/>
                  </a:moveTo>
                  <a:cubicBezTo>
                    <a:pt x="131" y="0"/>
                    <a:pt x="79" y="29"/>
                    <a:pt x="48" y="84"/>
                  </a:cubicBezTo>
                  <a:cubicBezTo>
                    <a:pt x="0" y="156"/>
                    <a:pt x="36" y="227"/>
                    <a:pt x="107" y="287"/>
                  </a:cubicBezTo>
                  <a:cubicBezTo>
                    <a:pt x="179" y="334"/>
                    <a:pt x="238" y="394"/>
                    <a:pt x="310" y="441"/>
                  </a:cubicBezTo>
                  <a:cubicBezTo>
                    <a:pt x="334" y="441"/>
                    <a:pt x="334" y="453"/>
                    <a:pt x="346" y="453"/>
                  </a:cubicBezTo>
                  <a:lnTo>
                    <a:pt x="393" y="501"/>
                  </a:lnTo>
                  <a:cubicBezTo>
                    <a:pt x="417" y="525"/>
                    <a:pt x="453" y="560"/>
                    <a:pt x="488" y="584"/>
                  </a:cubicBezTo>
                  <a:cubicBezTo>
                    <a:pt x="631" y="703"/>
                    <a:pt x="750" y="822"/>
                    <a:pt x="869" y="941"/>
                  </a:cubicBezTo>
                  <a:cubicBezTo>
                    <a:pt x="899" y="971"/>
                    <a:pt x="938" y="986"/>
                    <a:pt x="975" y="986"/>
                  </a:cubicBezTo>
                  <a:cubicBezTo>
                    <a:pt x="1012" y="986"/>
                    <a:pt x="1048" y="971"/>
                    <a:pt x="1072" y="941"/>
                  </a:cubicBezTo>
                  <a:cubicBezTo>
                    <a:pt x="1131" y="882"/>
                    <a:pt x="1131" y="799"/>
                    <a:pt x="1072" y="739"/>
                  </a:cubicBezTo>
                  <a:cubicBezTo>
                    <a:pt x="822" y="465"/>
                    <a:pt x="548" y="227"/>
                    <a:pt x="250" y="25"/>
                  </a:cubicBezTo>
                  <a:cubicBezTo>
                    <a:pt x="230" y="8"/>
                    <a:pt x="205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5;p5"/>
            <p:cNvSpPr/>
            <p:nvPr/>
          </p:nvSpPr>
          <p:spPr>
            <a:xfrm>
              <a:off x="7027682" y="1388222"/>
              <a:ext cx="10381" cy="9346"/>
            </a:xfrm>
            <a:custGeom>
              <a:avLst/>
              <a:gdLst/>
              <a:ahLst/>
              <a:cxnLst/>
              <a:rect l="l" t="t" r="r" b="b"/>
              <a:pathLst>
                <a:path w="430" h="358" extrusionOk="0">
                  <a:moveTo>
                    <a:pt x="108" y="0"/>
                  </a:moveTo>
                  <a:cubicBezTo>
                    <a:pt x="84" y="0"/>
                    <a:pt x="72" y="12"/>
                    <a:pt x="60" y="36"/>
                  </a:cubicBezTo>
                  <a:lnTo>
                    <a:pt x="12" y="72"/>
                  </a:lnTo>
                  <a:cubicBezTo>
                    <a:pt x="12" y="95"/>
                    <a:pt x="1" y="107"/>
                    <a:pt x="1" y="107"/>
                  </a:cubicBezTo>
                  <a:lnTo>
                    <a:pt x="1" y="179"/>
                  </a:lnTo>
                  <a:cubicBezTo>
                    <a:pt x="1" y="191"/>
                    <a:pt x="12" y="215"/>
                    <a:pt x="12" y="215"/>
                  </a:cubicBezTo>
                  <a:cubicBezTo>
                    <a:pt x="24" y="238"/>
                    <a:pt x="48" y="250"/>
                    <a:pt x="72" y="274"/>
                  </a:cubicBezTo>
                  <a:cubicBezTo>
                    <a:pt x="120" y="298"/>
                    <a:pt x="167" y="310"/>
                    <a:pt x="203" y="346"/>
                  </a:cubicBezTo>
                  <a:cubicBezTo>
                    <a:pt x="227" y="357"/>
                    <a:pt x="239" y="357"/>
                    <a:pt x="274" y="357"/>
                  </a:cubicBezTo>
                  <a:lnTo>
                    <a:pt x="334" y="357"/>
                  </a:lnTo>
                  <a:cubicBezTo>
                    <a:pt x="346" y="357"/>
                    <a:pt x="358" y="346"/>
                    <a:pt x="370" y="334"/>
                  </a:cubicBezTo>
                  <a:lnTo>
                    <a:pt x="417" y="286"/>
                  </a:lnTo>
                  <a:cubicBezTo>
                    <a:pt x="417" y="274"/>
                    <a:pt x="429" y="250"/>
                    <a:pt x="429" y="250"/>
                  </a:cubicBezTo>
                  <a:lnTo>
                    <a:pt x="429" y="179"/>
                  </a:lnTo>
                  <a:cubicBezTo>
                    <a:pt x="429" y="179"/>
                    <a:pt x="417" y="167"/>
                    <a:pt x="417" y="155"/>
                  </a:cubicBezTo>
                  <a:cubicBezTo>
                    <a:pt x="405" y="119"/>
                    <a:pt x="393" y="107"/>
                    <a:pt x="358" y="95"/>
                  </a:cubicBezTo>
                  <a:cubicBezTo>
                    <a:pt x="310" y="60"/>
                    <a:pt x="274" y="48"/>
                    <a:pt x="227" y="12"/>
                  </a:cubicBezTo>
                  <a:cubicBezTo>
                    <a:pt x="203" y="0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6;p5"/>
            <p:cNvSpPr/>
            <p:nvPr/>
          </p:nvSpPr>
          <p:spPr>
            <a:xfrm>
              <a:off x="6976813" y="1408991"/>
              <a:ext cx="9344" cy="7270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1"/>
                  </a:moveTo>
                  <a:cubicBezTo>
                    <a:pt x="1" y="1"/>
                    <a:pt x="1" y="298"/>
                    <a:pt x="191" y="298"/>
                  </a:cubicBezTo>
                  <a:cubicBezTo>
                    <a:pt x="382" y="298"/>
                    <a:pt x="382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7;p5"/>
            <p:cNvSpPr/>
            <p:nvPr/>
          </p:nvSpPr>
          <p:spPr>
            <a:xfrm>
              <a:off x="7010033" y="1427684"/>
              <a:ext cx="9344" cy="7270"/>
            </a:xfrm>
            <a:custGeom>
              <a:avLst/>
              <a:gdLst/>
              <a:ahLst/>
              <a:cxnLst/>
              <a:rect l="l" t="t" r="r" b="b"/>
              <a:pathLst>
                <a:path w="394" h="298" extrusionOk="0">
                  <a:moveTo>
                    <a:pt x="191" y="0"/>
                  </a:moveTo>
                  <a:cubicBezTo>
                    <a:pt x="0" y="0"/>
                    <a:pt x="0" y="298"/>
                    <a:pt x="191" y="298"/>
                  </a:cubicBezTo>
                  <a:cubicBezTo>
                    <a:pt x="393" y="298"/>
                    <a:pt x="393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88;p5"/>
            <p:cNvSpPr/>
            <p:nvPr/>
          </p:nvSpPr>
          <p:spPr>
            <a:xfrm>
              <a:off x="6793063" y="1629145"/>
              <a:ext cx="10381" cy="7270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91" y="0"/>
                  </a:moveTo>
                  <a:cubicBezTo>
                    <a:pt x="0" y="0"/>
                    <a:pt x="0" y="298"/>
                    <a:pt x="191" y="298"/>
                  </a:cubicBezTo>
                  <a:cubicBezTo>
                    <a:pt x="381" y="298"/>
                    <a:pt x="38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89;p5"/>
            <p:cNvSpPr/>
            <p:nvPr/>
          </p:nvSpPr>
          <p:spPr>
            <a:xfrm>
              <a:off x="6800330" y="1666529"/>
              <a:ext cx="9344" cy="7270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191" y="1"/>
                  </a:moveTo>
                  <a:cubicBezTo>
                    <a:pt x="0" y="1"/>
                    <a:pt x="0" y="298"/>
                    <a:pt x="191" y="298"/>
                  </a:cubicBezTo>
                  <a:cubicBezTo>
                    <a:pt x="393" y="298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0;p5"/>
            <p:cNvSpPr/>
            <p:nvPr/>
          </p:nvSpPr>
          <p:spPr>
            <a:xfrm>
              <a:off x="6814863" y="1677953"/>
              <a:ext cx="10381" cy="7269"/>
            </a:xfrm>
            <a:custGeom>
              <a:avLst/>
              <a:gdLst/>
              <a:ahLst/>
              <a:cxnLst/>
              <a:rect l="l" t="t" r="r" b="b"/>
              <a:pathLst>
                <a:path w="394" h="298" extrusionOk="0">
                  <a:moveTo>
                    <a:pt x="203" y="0"/>
                  </a:moveTo>
                  <a:cubicBezTo>
                    <a:pt x="1" y="0"/>
                    <a:pt x="1" y="298"/>
                    <a:pt x="203" y="298"/>
                  </a:cubicBezTo>
                  <a:cubicBezTo>
                    <a:pt x="393" y="298"/>
                    <a:pt x="393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6718317" y="1270877"/>
              <a:ext cx="19724" cy="19730"/>
            </a:xfrm>
            <a:custGeom>
              <a:avLst/>
              <a:gdLst/>
              <a:ahLst/>
              <a:cxnLst/>
              <a:rect l="l" t="t" r="r" b="b"/>
              <a:pathLst>
                <a:path w="798" h="777" extrusionOk="0">
                  <a:moveTo>
                    <a:pt x="155" y="1"/>
                  </a:moveTo>
                  <a:cubicBezTo>
                    <a:pt x="121" y="1"/>
                    <a:pt x="88" y="13"/>
                    <a:pt x="60" y="41"/>
                  </a:cubicBezTo>
                  <a:cubicBezTo>
                    <a:pt x="0" y="100"/>
                    <a:pt x="0" y="196"/>
                    <a:pt x="60" y="255"/>
                  </a:cubicBezTo>
                  <a:lnTo>
                    <a:pt x="536" y="731"/>
                  </a:lnTo>
                  <a:cubicBezTo>
                    <a:pt x="566" y="761"/>
                    <a:pt x="601" y="776"/>
                    <a:pt x="637" y="776"/>
                  </a:cubicBezTo>
                  <a:cubicBezTo>
                    <a:pt x="673" y="776"/>
                    <a:pt x="709" y="761"/>
                    <a:pt x="738" y="731"/>
                  </a:cubicBezTo>
                  <a:cubicBezTo>
                    <a:pt x="798" y="672"/>
                    <a:pt x="798" y="577"/>
                    <a:pt x="738" y="517"/>
                  </a:cubicBezTo>
                  <a:lnTo>
                    <a:pt x="262" y="41"/>
                  </a:lnTo>
                  <a:cubicBezTo>
                    <a:pt x="231" y="16"/>
                    <a:pt x="19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2;p5"/>
            <p:cNvSpPr/>
            <p:nvPr/>
          </p:nvSpPr>
          <p:spPr>
            <a:xfrm>
              <a:off x="6676791" y="1309299"/>
              <a:ext cx="24916" cy="15577"/>
            </a:xfrm>
            <a:custGeom>
              <a:avLst/>
              <a:gdLst/>
              <a:ahLst/>
              <a:cxnLst/>
              <a:rect l="l" t="t" r="r" b="b"/>
              <a:pathLst>
                <a:path w="1001" h="594" extrusionOk="0">
                  <a:moveTo>
                    <a:pt x="182" y="0"/>
                  </a:moveTo>
                  <a:cubicBezTo>
                    <a:pt x="149" y="0"/>
                    <a:pt x="113" y="11"/>
                    <a:pt x="95" y="29"/>
                  </a:cubicBezTo>
                  <a:cubicBezTo>
                    <a:pt x="60" y="41"/>
                    <a:pt x="36" y="88"/>
                    <a:pt x="24" y="112"/>
                  </a:cubicBezTo>
                  <a:cubicBezTo>
                    <a:pt x="0" y="160"/>
                    <a:pt x="24" y="184"/>
                    <a:pt x="36" y="231"/>
                  </a:cubicBezTo>
                  <a:cubicBezTo>
                    <a:pt x="60" y="255"/>
                    <a:pt x="83" y="291"/>
                    <a:pt x="119" y="303"/>
                  </a:cubicBezTo>
                  <a:cubicBezTo>
                    <a:pt x="345" y="398"/>
                    <a:pt x="572" y="493"/>
                    <a:pt x="798" y="588"/>
                  </a:cubicBezTo>
                  <a:cubicBezTo>
                    <a:pt x="805" y="592"/>
                    <a:pt x="815" y="593"/>
                    <a:pt x="826" y="593"/>
                  </a:cubicBezTo>
                  <a:cubicBezTo>
                    <a:pt x="854" y="593"/>
                    <a:pt x="892" y="585"/>
                    <a:pt x="917" y="577"/>
                  </a:cubicBezTo>
                  <a:cubicBezTo>
                    <a:pt x="941" y="553"/>
                    <a:pt x="976" y="517"/>
                    <a:pt x="988" y="481"/>
                  </a:cubicBezTo>
                  <a:cubicBezTo>
                    <a:pt x="1000" y="446"/>
                    <a:pt x="988" y="410"/>
                    <a:pt x="976" y="362"/>
                  </a:cubicBezTo>
                  <a:cubicBezTo>
                    <a:pt x="953" y="327"/>
                    <a:pt x="929" y="303"/>
                    <a:pt x="881" y="291"/>
                  </a:cubicBezTo>
                  <a:cubicBezTo>
                    <a:pt x="655" y="207"/>
                    <a:pt x="441" y="100"/>
                    <a:pt x="214" y="5"/>
                  </a:cubicBezTo>
                  <a:cubicBezTo>
                    <a:pt x="205" y="2"/>
                    <a:pt x="194" y="0"/>
                    <a:pt x="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93;p5"/>
            <p:cNvSpPr/>
            <p:nvPr/>
          </p:nvSpPr>
          <p:spPr>
            <a:xfrm>
              <a:off x="6646685" y="1383030"/>
              <a:ext cx="17648" cy="10385"/>
            </a:xfrm>
            <a:custGeom>
              <a:avLst/>
              <a:gdLst/>
              <a:ahLst/>
              <a:cxnLst/>
              <a:rect l="l" t="t" r="r" b="b"/>
              <a:pathLst>
                <a:path w="716" h="398" extrusionOk="0">
                  <a:moveTo>
                    <a:pt x="171" y="1"/>
                  </a:moveTo>
                  <a:cubicBezTo>
                    <a:pt x="145" y="1"/>
                    <a:pt x="118" y="9"/>
                    <a:pt x="84" y="18"/>
                  </a:cubicBezTo>
                  <a:cubicBezTo>
                    <a:pt x="60" y="30"/>
                    <a:pt x="24" y="77"/>
                    <a:pt x="13" y="113"/>
                  </a:cubicBezTo>
                  <a:cubicBezTo>
                    <a:pt x="1" y="184"/>
                    <a:pt x="48" y="268"/>
                    <a:pt x="120" y="292"/>
                  </a:cubicBezTo>
                  <a:cubicBezTo>
                    <a:pt x="251" y="327"/>
                    <a:pt x="370" y="363"/>
                    <a:pt x="501" y="387"/>
                  </a:cubicBezTo>
                  <a:cubicBezTo>
                    <a:pt x="516" y="394"/>
                    <a:pt x="529" y="397"/>
                    <a:pt x="542" y="397"/>
                  </a:cubicBezTo>
                  <a:cubicBezTo>
                    <a:pt x="571" y="397"/>
                    <a:pt x="595" y="383"/>
                    <a:pt x="620" y="375"/>
                  </a:cubicBezTo>
                  <a:cubicBezTo>
                    <a:pt x="656" y="363"/>
                    <a:pt x="679" y="315"/>
                    <a:pt x="703" y="292"/>
                  </a:cubicBezTo>
                  <a:cubicBezTo>
                    <a:pt x="715" y="208"/>
                    <a:pt x="667" y="125"/>
                    <a:pt x="596" y="113"/>
                  </a:cubicBezTo>
                  <a:cubicBezTo>
                    <a:pt x="465" y="77"/>
                    <a:pt x="346" y="30"/>
                    <a:pt x="203" y="6"/>
                  </a:cubicBezTo>
                  <a:cubicBezTo>
                    <a:pt x="193" y="2"/>
                    <a:pt x="182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94;p5"/>
            <p:cNvSpPr/>
            <p:nvPr/>
          </p:nvSpPr>
          <p:spPr>
            <a:xfrm>
              <a:off x="6617617" y="1454684"/>
              <a:ext cx="20763" cy="9346"/>
            </a:xfrm>
            <a:custGeom>
              <a:avLst/>
              <a:gdLst/>
              <a:ahLst/>
              <a:cxnLst/>
              <a:rect l="l" t="t" r="r" b="b"/>
              <a:pathLst>
                <a:path w="799" h="397" extrusionOk="0">
                  <a:moveTo>
                    <a:pt x="169" y="0"/>
                  </a:moveTo>
                  <a:cubicBezTo>
                    <a:pt x="144" y="0"/>
                    <a:pt x="117" y="14"/>
                    <a:pt x="84" y="22"/>
                  </a:cubicBezTo>
                  <a:cubicBezTo>
                    <a:pt x="60" y="34"/>
                    <a:pt x="24" y="82"/>
                    <a:pt x="12" y="106"/>
                  </a:cubicBezTo>
                  <a:cubicBezTo>
                    <a:pt x="1" y="189"/>
                    <a:pt x="48" y="272"/>
                    <a:pt x="120" y="284"/>
                  </a:cubicBezTo>
                  <a:cubicBezTo>
                    <a:pt x="263" y="320"/>
                    <a:pt x="429" y="344"/>
                    <a:pt x="596" y="391"/>
                  </a:cubicBezTo>
                  <a:cubicBezTo>
                    <a:pt x="610" y="395"/>
                    <a:pt x="622" y="396"/>
                    <a:pt x="633" y="396"/>
                  </a:cubicBezTo>
                  <a:cubicBezTo>
                    <a:pt x="660" y="396"/>
                    <a:pt x="681" y="388"/>
                    <a:pt x="715" y="380"/>
                  </a:cubicBezTo>
                  <a:cubicBezTo>
                    <a:pt x="739" y="368"/>
                    <a:pt x="774" y="320"/>
                    <a:pt x="786" y="284"/>
                  </a:cubicBezTo>
                  <a:cubicBezTo>
                    <a:pt x="798" y="213"/>
                    <a:pt x="763" y="129"/>
                    <a:pt x="679" y="106"/>
                  </a:cubicBezTo>
                  <a:cubicBezTo>
                    <a:pt x="524" y="82"/>
                    <a:pt x="370" y="46"/>
                    <a:pt x="203" y="10"/>
                  </a:cubicBezTo>
                  <a:cubicBezTo>
                    <a:pt x="192" y="3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95;p5"/>
            <p:cNvSpPr/>
            <p:nvPr/>
          </p:nvSpPr>
          <p:spPr>
            <a:xfrm>
              <a:off x="6610350" y="1555414"/>
              <a:ext cx="26992" cy="12462"/>
            </a:xfrm>
            <a:custGeom>
              <a:avLst/>
              <a:gdLst/>
              <a:ahLst/>
              <a:cxnLst/>
              <a:rect l="l" t="t" r="r" b="b"/>
              <a:pathLst>
                <a:path w="1084" h="509" extrusionOk="0">
                  <a:moveTo>
                    <a:pt x="873" y="1"/>
                  </a:moveTo>
                  <a:cubicBezTo>
                    <a:pt x="595" y="1"/>
                    <a:pt x="330" y="83"/>
                    <a:pt x="95" y="228"/>
                  </a:cubicBezTo>
                  <a:cubicBezTo>
                    <a:pt x="36" y="276"/>
                    <a:pt x="0" y="359"/>
                    <a:pt x="36" y="430"/>
                  </a:cubicBezTo>
                  <a:cubicBezTo>
                    <a:pt x="67" y="485"/>
                    <a:pt x="119" y="509"/>
                    <a:pt x="170" y="509"/>
                  </a:cubicBezTo>
                  <a:cubicBezTo>
                    <a:pt x="198" y="509"/>
                    <a:pt x="225" y="502"/>
                    <a:pt x="250" y="490"/>
                  </a:cubicBezTo>
                  <a:lnTo>
                    <a:pt x="333" y="454"/>
                  </a:lnTo>
                  <a:cubicBezTo>
                    <a:pt x="345" y="454"/>
                    <a:pt x="369" y="430"/>
                    <a:pt x="381" y="430"/>
                  </a:cubicBezTo>
                  <a:lnTo>
                    <a:pt x="417" y="419"/>
                  </a:lnTo>
                  <a:cubicBezTo>
                    <a:pt x="476" y="395"/>
                    <a:pt x="524" y="371"/>
                    <a:pt x="572" y="359"/>
                  </a:cubicBezTo>
                  <a:cubicBezTo>
                    <a:pt x="607" y="347"/>
                    <a:pt x="631" y="347"/>
                    <a:pt x="667" y="347"/>
                  </a:cubicBezTo>
                  <a:cubicBezTo>
                    <a:pt x="679" y="299"/>
                    <a:pt x="714" y="299"/>
                    <a:pt x="738" y="299"/>
                  </a:cubicBezTo>
                  <a:cubicBezTo>
                    <a:pt x="778" y="299"/>
                    <a:pt x="823" y="294"/>
                    <a:pt x="866" y="294"/>
                  </a:cubicBezTo>
                  <a:cubicBezTo>
                    <a:pt x="888" y="294"/>
                    <a:pt x="909" y="296"/>
                    <a:pt x="929" y="299"/>
                  </a:cubicBezTo>
                  <a:cubicBezTo>
                    <a:pt x="1012" y="299"/>
                    <a:pt x="1083" y="228"/>
                    <a:pt x="1083" y="157"/>
                  </a:cubicBezTo>
                  <a:cubicBezTo>
                    <a:pt x="1083" y="61"/>
                    <a:pt x="1024" y="2"/>
                    <a:pt x="929" y="2"/>
                  </a:cubicBezTo>
                  <a:cubicBezTo>
                    <a:pt x="910" y="1"/>
                    <a:pt x="891" y="1"/>
                    <a:pt x="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96;p5"/>
            <p:cNvSpPr/>
            <p:nvPr/>
          </p:nvSpPr>
          <p:spPr>
            <a:xfrm>
              <a:off x="6631113" y="1605260"/>
              <a:ext cx="33220" cy="21807"/>
            </a:xfrm>
            <a:custGeom>
              <a:avLst/>
              <a:gdLst/>
              <a:ahLst/>
              <a:cxnLst/>
              <a:rect l="l" t="t" r="r" b="b"/>
              <a:pathLst>
                <a:path w="1311" h="850" extrusionOk="0">
                  <a:moveTo>
                    <a:pt x="1134" y="1"/>
                  </a:moveTo>
                  <a:cubicBezTo>
                    <a:pt x="1121" y="1"/>
                    <a:pt x="1108" y="2"/>
                    <a:pt x="1096" y="6"/>
                  </a:cubicBezTo>
                  <a:cubicBezTo>
                    <a:pt x="739" y="161"/>
                    <a:pt x="417" y="351"/>
                    <a:pt x="108" y="577"/>
                  </a:cubicBezTo>
                  <a:cubicBezTo>
                    <a:pt x="48" y="613"/>
                    <a:pt x="0" y="708"/>
                    <a:pt x="48" y="780"/>
                  </a:cubicBezTo>
                  <a:cubicBezTo>
                    <a:pt x="72" y="820"/>
                    <a:pt x="129" y="849"/>
                    <a:pt x="182" y="849"/>
                  </a:cubicBezTo>
                  <a:cubicBezTo>
                    <a:pt x="207" y="849"/>
                    <a:pt x="231" y="843"/>
                    <a:pt x="250" y="827"/>
                  </a:cubicBezTo>
                  <a:cubicBezTo>
                    <a:pt x="536" y="613"/>
                    <a:pt x="858" y="423"/>
                    <a:pt x="1179" y="292"/>
                  </a:cubicBezTo>
                  <a:cubicBezTo>
                    <a:pt x="1251" y="256"/>
                    <a:pt x="1310" y="184"/>
                    <a:pt x="1274" y="113"/>
                  </a:cubicBezTo>
                  <a:cubicBezTo>
                    <a:pt x="1264" y="53"/>
                    <a:pt x="1203" y="1"/>
                    <a:pt x="1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97;p5"/>
            <p:cNvSpPr/>
            <p:nvPr/>
          </p:nvSpPr>
          <p:spPr>
            <a:xfrm>
              <a:off x="6679906" y="1669645"/>
              <a:ext cx="21801" cy="19730"/>
            </a:xfrm>
            <a:custGeom>
              <a:avLst/>
              <a:gdLst/>
              <a:ahLst/>
              <a:cxnLst/>
              <a:rect l="l" t="t" r="r" b="b"/>
              <a:pathLst>
                <a:path w="894" h="765" extrusionOk="0">
                  <a:moveTo>
                    <a:pt x="732" y="1"/>
                  </a:moveTo>
                  <a:cubicBezTo>
                    <a:pt x="697" y="1"/>
                    <a:pt x="661" y="16"/>
                    <a:pt x="631" y="45"/>
                  </a:cubicBezTo>
                  <a:cubicBezTo>
                    <a:pt x="429" y="212"/>
                    <a:pt x="238" y="355"/>
                    <a:pt x="60" y="522"/>
                  </a:cubicBezTo>
                  <a:cubicBezTo>
                    <a:pt x="0" y="569"/>
                    <a:pt x="0" y="688"/>
                    <a:pt x="60" y="724"/>
                  </a:cubicBezTo>
                  <a:cubicBezTo>
                    <a:pt x="88" y="752"/>
                    <a:pt x="124" y="764"/>
                    <a:pt x="160" y="764"/>
                  </a:cubicBezTo>
                  <a:cubicBezTo>
                    <a:pt x="201" y="764"/>
                    <a:pt x="243" y="749"/>
                    <a:pt x="274" y="724"/>
                  </a:cubicBezTo>
                  <a:cubicBezTo>
                    <a:pt x="465" y="569"/>
                    <a:pt x="655" y="414"/>
                    <a:pt x="834" y="248"/>
                  </a:cubicBezTo>
                  <a:cubicBezTo>
                    <a:pt x="893" y="212"/>
                    <a:pt x="893" y="93"/>
                    <a:pt x="834" y="45"/>
                  </a:cubicBezTo>
                  <a:cubicBezTo>
                    <a:pt x="804" y="16"/>
                    <a:pt x="768" y="1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98;p5"/>
            <p:cNvSpPr/>
            <p:nvPr/>
          </p:nvSpPr>
          <p:spPr>
            <a:xfrm>
              <a:off x="6739080" y="1711183"/>
              <a:ext cx="22839" cy="27000"/>
            </a:xfrm>
            <a:custGeom>
              <a:avLst/>
              <a:gdLst/>
              <a:ahLst/>
              <a:cxnLst/>
              <a:rect l="l" t="t" r="r" b="b"/>
              <a:pathLst>
                <a:path w="918" h="1075" extrusionOk="0">
                  <a:moveTo>
                    <a:pt x="741" y="0"/>
                  </a:moveTo>
                  <a:cubicBezTo>
                    <a:pt x="691" y="0"/>
                    <a:pt x="647" y="29"/>
                    <a:pt x="608" y="84"/>
                  </a:cubicBezTo>
                  <a:cubicBezTo>
                    <a:pt x="417" y="334"/>
                    <a:pt x="239" y="584"/>
                    <a:pt x="48" y="858"/>
                  </a:cubicBezTo>
                  <a:cubicBezTo>
                    <a:pt x="1" y="917"/>
                    <a:pt x="24" y="1013"/>
                    <a:pt x="108" y="1060"/>
                  </a:cubicBezTo>
                  <a:cubicBezTo>
                    <a:pt x="127" y="1070"/>
                    <a:pt x="147" y="1074"/>
                    <a:pt x="167" y="1074"/>
                  </a:cubicBezTo>
                  <a:cubicBezTo>
                    <a:pt x="218" y="1074"/>
                    <a:pt x="267" y="1044"/>
                    <a:pt x="310" y="1001"/>
                  </a:cubicBezTo>
                  <a:cubicBezTo>
                    <a:pt x="501" y="751"/>
                    <a:pt x="679" y="501"/>
                    <a:pt x="882" y="227"/>
                  </a:cubicBezTo>
                  <a:cubicBezTo>
                    <a:pt x="917" y="167"/>
                    <a:pt x="894" y="60"/>
                    <a:pt x="822" y="24"/>
                  </a:cubicBezTo>
                  <a:cubicBezTo>
                    <a:pt x="794" y="8"/>
                    <a:pt x="766" y="0"/>
                    <a:pt x="7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99;p5"/>
            <p:cNvSpPr/>
            <p:nvPr/>
          </p:nvSpPr>
          <p:spPr>
            <a:xfrm>
              <a:off x="6781643" y="1735067"/>
              <a:ext cx="12458" cy="17654"/>
            </a:xfrm>
            <a:custGeom>
              <a:avLst/>
              <a:gdLst/>
              <a:ahLst/>
              <a:cxnLst/>
              <a:rect l="l" t="t" r="r" b="b"/>
              <a:pathLst>
                <a:path w="513" h="686" extrusionOk="0">
                  <a:moveTo>
                    <a:pt x="349" y="1"/>
                  </a:moveTo>
                  <a:cubicBezTo>
                    <a:pt x="297" y="1"/>
                    <a:pt x="246" y="25"/>
                    <a:pt x="214" y="79"/>
                  </a:cubicBezTo>
                  <a:cubicBezTo>
                    <a:pt x="155" y="210"/>
                    <a:pt x="83" y="329"/>
                    <a:pt x="24" y="460"/>
                  </a:cubicBezTo>
                  <a:cubicBezTo>
                    <a:pt x="12" y="496"/>
                    <a:pt x="0" y="532"/>
                    <a:pt x="12" y="579"/>
                  </a:cubicBezTo>
                  <a:cubicBezTo>
                    <a:pt x="36" y="615"/>
                    <a:pt x="60" y="651"/>
                    <a:pt x="83" y="675"/>
                  </a:cubicBezTo>
                  <a:cubicBezTo>
                    <a:pt x="105" y="682"/>
                    <a:pt x="129" y="686"/>
                    <a:pt x="153" y="686"/>
                  </a:cubicBezTo>
                  <a:cubicBezTo>
                    <a:pt x="208" y="686"/>
                    <a:pt x="265" y="665"/>
                    <a:pt x="298" y="615"/>
                  </a:cubicBezTo>
                  <a:cubicBezTo>
                    <a:pt x="357" y="472"/>
                    <a:pt x="429" y="353"/>
                    <a:pt x="488" y="222"/>
                  </a:cubicBezTo>
                  <a:cubicBezTo>
                    <a:pt x="500" y="198"/>
                    <a:pt x="512" y="151"/>
                    <a:pt x="500" y="103"/>
                  </a:cubicBezTo>
                  <a:cubicBezTo>
                    <a:pt x="488" y="79"/>
                    <a:pt x="476" y="32"/>
                    <a:pt x="429" y="20"/>
                  </a:cubicBezTo>
                  <a:cubicBezTo>
                    <a:pt x="404" y="7"/>
                    <a:pt x="377" y="1"/>
                    <a:pt x="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00;p5"/>
          <p:cNvGrpSpPr>
            <a:grpSpLocks/>
          </p:cNvGrpSpPr>
          <p:nvPr/>
        </p:nvGrpSpPr>
        <p:grpSpPr bwMode="auto">
          <a:xfrm rot="5946829">
            <a:off x="-238919" y="959644"/>
            <a:ext cx="1143000" cy="858838"/>
            <a:chOff x="2001121" y="270931"/>
            <a:chExt cx="1143220" cy="858772"/>
          </a:xfrm>
        </p:grpSpPr>
        <p:sp>
          <p:nvSpPr>
            <p:cNvPr id="40" name="Google Shape;101;p5"/>
            <p:cNvSpPr/>
            <p:nvPr/>
          </p:nvSpPr>
          <p:spPr>
            <a:xfrm>
              <a:off x="2622193" y="274146"/>
              <a:ext cx="36520" cy="42859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2;p5"/>
            <p:cNvSpPr/>
            <p:nvPr/>
          </p:nvSpPr>
          <p:spPr>
            <a:xfrm>
              <a:off x="2616716" y="406645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3;p5"/>
            <p:cNvSpPr/>
            <p:nvPr/>
          </p:nvSpPr>
          <p:spPr>
            <a:xfrm>
              <a:off x="3104756" y="569428"/>
              <a:ext cx="39695" cy="3492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4;p5"/>
            <p:cNvSpPr/>
            <p:nvPr/>
          </p:nvSpPr>
          <p:spPr>
            <a:xfrm>
              <a:off x="2074561" y="600478"/>
              <a:ext cx="49221" cy="39685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5;p5"/>
            <p:cNvSpPr/>
            <p:nvPr/>
          </p:nvSpPr>
          <p:spPr>
            <a:xfrm>
              <a:off x="2280141" y="743585"/>
              <a:ext cx="38107" cy="31748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6;p5"/>
            <p:cNvSpPr/>
            <p:nvPr/>
          </p:nvSpPr>
          <p:spPr>
            <a:xfrm>
              <a:off x="2253213" y="1098611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7;p5"/>
            <p:cNvSpPr/>
            <p:nvPr/>
          </p:nvSpPr>
          <p:spPr>
            <a:xfrm>
              <a:off x="2003814" y="987488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8;p5"/>
            <p:cNvSpPr/>
            <p:nvPr/>
          </p:nvSpPr>
          <p:spPr>
            <a:xfrm>
              <a:off x="2348350" y="838742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;p5"/>
            <p:cNvSpPr/>
            <p:nvPr/>
          </p:nvSpPr>
          <p:spPr>
            <a:xfrm>
              <a:off x="2742027" y="577840"/>
              <a:ext cx="38107" cy="26986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10;p5"/>
            <p:cNvSpPr/>
            <p:nvPr/>
          </p:nvSpPr>
          <p:spPr>
            <a:xfrm>
              <a:off x="2435964" y="363405"/>
              <a:ext cx="36520" cy="28573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111;p5"/>
          <p:cNvGrpSpPr>
            <a:grpSpLocks/>
          </p:cNvGrpSpPr>
          <p:nvPr/>
        </p:nvGrpSpPr>
        <p:grpSpPr bwMode="auto">
          <a:xfrm>
            <a:off x="8229600" y="2867025"/>
            <a:ext cx="692150" cy="571500"/>
            <a:chOff x="3867150" y="1292450"/>
            <a:chExt cx="376550" cy="311700"/>
          </a:xfrm>
        </p:grpSpPr>
        <p:sp>
          <p:nvSpPr>
            <p:cNvPr id="51" name="Google Shape;112;p5"/>
            <p:cNvSpPr/>
            <p:nvPr/>
          </p:nvSpPr>
          <p:spPr>
            <a:xfrm>
              <a:off x="3867150" y="1292450"/>
              <a:ext cx="376550" cy="311700"/>
            </a:xfrm>
            <a:custGeom>
              <a:avLst/>
              <a:gdLst/>
              <a:ahLst/>
              <a:cxnLst/>
              <a:rect l="l" t="t" r="r" b="b"/>
              <a:pathLst>
                <a:path w="15062" h="12468" extrusionOk="0">
                  <a:moveTo>
                    <a:pt x="14514" y="314"/>
                  </a:moveTo>
                  <a:lnTo>
                    <a:pt x="14514" y="314"/>
                  </a:lnTo>
                  <a:cubicBezTo>
                    <a:pt x="11775" y="1529"/>
                    <a:pt x="9096" y="2898"/>
                    <a:pt x="6525" y="4434"/>
                  </a:cubicBezTo>
                  <a:cubicBezTo>
                    <a:pt x="5810" y="4850"/>
                    <a:pt x="5108" y="5279"/>
                    <a:pt x="4417" y="5731"/>
                  </a:cubicBezTo>
                  <a:lnTo>
                    <a:pt x="4393" y="5731"/>
                  </a:lnTo>
                  <a:cubicBezTo>
                    <a:pt x="3143" y="4636"/>
                    <a:pt x="1881" y="3564"/>
                    <a:pt x="607" y="2529"/>
                  </a:cubicBezTo>
                  <a:cubicBezTo>
                    <a:pt x="4274" y="1921"/>
                    <a:pt x="7953" y="1338"/>
                    <a:pt x="11632" y="755"/>
                  </a:cubicBezTo>
                  <a:cubicBezTo>
                    <a:pt x="12597" y="612"/>
                    <a:pt x="13561" y="457"/>
                    <a:pt x="14514" y="314"/>
                  </a:cubicBezTo>
                  <a:close/>
                  <a:moveTo>
                    <a:pt x="5548" y="7529"/>
                  </a:moveTo>
                  <a:cubicBezTo>
                    <a:pt x="5560" y="7553"/>
                    <a:pt x="5584" y="7589"/>
                    <a:pt x="5608" y="7613"/>
                  </a:cubicBezTo>
                  <a:cubicBezTo>
                    <a:pt x="5584" y="7625"/>
                    <a:pt x="5572" y="7625"/>
                    <a:pt x="5572" y="7636"/>
                  </a:cubicBezTo>
                  <a:cubicBezTo>
                    <a:pt x="5525" y="7708"/>
                    <a:pt x="5489" y="7779"/>
                    <a:pt x="5441" y="7875"/>
                  </a:cubicBezTo>
                  <a:lnTo>
                    <a:pt x="5525" y="7648"/>
                  </a:lnTo>
                  <a:cubicBezTo>
                    <a:pt x="5548" y="7601"/>
                    <a:pt x="5548" y="7577"/>
                    <a:pt x="5548" y="7529"/>
                  </a:cubicBezTo>
                  <a:close/>
                  <a:moveTo>
                    <a:pt x="5691" y="7720"/>
                  </a:moveTo>
                  <a:cubicBezTo>
                    <a:pt x="5703" y="7755"/>
                    <a:pt x="5739" y="7779"/>
                    <a:pt x="5751" y="7815"/>
                  </a:cubicBezTo>
                  <a:cubicBezTo>
                    <a:pt x="5715" y="7863"/>
                    <a:pt x="5679" y="7898"/>
                    <a:pt x="5644" y="7946"/>
                  </a:cubicBezTo>
                  <a:cubicBezTo>
                    <a:pt x="5644" y="7934"/>
                    <a:pt x="5667" y="7922"/>
                    <a:pt x="5667" y="7898"/>
                  </a:cubicBezTo>
                  <a:cubicBezTo>
                    <a:pt x="5679" y="7875"/>
                    <a:pt x="5667" y="7839"/>
                    <a:pt x="5644" y="7827"/>
                  </a:cubicBezTo>
                  <a:cubicBezTo>
                    <a:pt x="5667" y="7803"/>
                    <a:pt x="5679" y="7767"/>
                    <a:pt x="5691" y="7720"/>
                  </a:cubicBezTo>
                  <a:close/>
                  <a:moveTo>
                    <a:pt x="5858" y="7648"/>
                  </a:moveTo>
                  <a:lnTo>
                    <a:pt x="6036" y="7827"/>
                  </a:lnTo>
                  <a:cubicBezTo>
                    <a:pt x="6144" y="7934"/>
                    <a:pt x="6227" y="8041"/>
                    <a:pt x="6334" y="8136"/>
                  </a:cubicBezTo>
                  <a:cubicBezTo>
                    <a:pt x="6167" y="7994"/>
                    <a:pt x="6001" y="7827"/>
                    <a:pt x="5858" y="7648"/>
                  </a:cubicBezTo>
                  <a:close/>
                  <a:moveTo>
                    <a:pt x="5822" y="7958"/>
                  </a:moveTo>
                  <a:lnTo>
                    <a:pt x="5929" y="8065"/>
                  </a:lnTo>
                  <a:cubicBezTo>
                    <a:pt x="5929" y="8077"/>
                    <a:pt x="5929" y="8077"/>
                    <a:pt x="5917" y="8089"/>
                  </a:cubicBezTo>
                  <a:lnTo>
                    <a:pt x="5917" y="8113"/>
                  </a:lnTo>
                  <a:lnTo>
                    <a:pt x="5906" y="8113"/>
                  </a:lnTo>
                  <a:cubicBezTo>
                    <a:pt x="5882" y="8128"/>
                    <a:pt x="5863" y="8149"/>
                    <a:pt x="5843" y="8172"/>
                  </a:cubicBezTo>
                  <a:lnTo>
                    <a:pt x="5843" y="8172"/>
                  </a:lnTo>
                  <a:cubicBezTo>
                    <a:pt x="5855" y="8147"/>
                    <a:pt x="5848" y="8115"/>
                    <a:pt x="5822" y="8089"/>
                  </a:cubicBezTo>
                  <a:cubicBezTo>
                    <a:pt x="5810" y="8077"/>
                    <a:pt x="5792" y="8071"/>
                    <a:pt x="5775" y="8071"/>
                  </a:cubicBezTo>
                  <a:cubicBezTo>
                    <a:pt x="5764" y="8071"/>
                    <a:pt x="5753" y="8073"/>
                    <a:pt x="5744" y="8077"/>
                  </a:cubicBezTo>
                  <a:lnTo>
                    <a:pt x="5744" y="8077"/>
                  </a:lnTo>
                  <a:cubicBezTo>
                    <a:pt x="5771" y="8039"/>
                    <a:pt x="5797" y="7999"/>
                    <a:pt x="5822" y="7958"/>
                  </a:cubicBezTo>
                  <a:close/>
                  <a:moveTo>
                    <a:pt x="5822" y="8196"/>
                  </a:moveTo>
                  <a:cubicBezTo>
                    <a:pt x="5818" y="8200"/>
                    <a:pt x="5814" y="8204"/>
                    <a:pt x="5810" y="8208"/>
                  </a:cubicBezTo>
                  <a:cubicBezTo>
                    <a:pt x="5810" y="8208"/>
                    <a:pt x="5810" y="8196"/>
                    <a:pt x="5822" y="8196"/>
                  </a:cubicBezTo>
                  <a:close/>
                  <a:moveTo>
                    <a:pt x="5382" y="7160"/>
                  </a:moveTo>
                  <a:cubicBezTo>
                    <a:pt x="5394" y="7184"/>
                    <a:pt x="5405" y="7208"/>
                    <a:pt x="5429" y="7220"/>
                  </a:cubicBezTo>
                  <a:lnTo>
                    <a:pt x="5453" y="7244"/>
                  </a:lnTo>
                  <a:lnTo>
                    <a:pt x="5405" y="7291"/>
                  </a:lnTo>
                  <a:cubicBezTo>
                    <a:pt x="5382" y="7291"/>
                    <a:pt x="5346" y="7303"/>
                    <a:pt x="5334" y="7327"/>
                  </a:cubicBezTo>
                  <a:lnTo>
                    <a:pt x="4751" y="8351"/>
                  </a:lnTo>
                  <a:cubicBezTo>
                    <a:pt x="4965" y="7946"/>
                    <a:pt x="5167" y="7565"/>
                    <a:pt x="5382" y="7160"/>
                  </a:cubicBezTo>
                  <a:close/>
                  <a:moveTo>
                    <a:pt x="6203" y="8256"/>
                  </a:moveTo>
                  <a:cubicBezTo>
                    <a:pt x="6215" y="8279"/>
                    <a:pt x="6239" y="8291"/>
                    <a:pt x="6263" y="8291"/>
                  </a:cubicBezTo>
                  <a:cubicBezTo>
                    <a:pt x="6167" y="8363"/>
                    <a:pt x="6060" y="8422"/>
                    <a:pt x="5977" y="8494"/>
                  </a:cubicBezTo>
                  <a:cubicBezTo>
                    <a:pt x="6001" y="8458"/>
                    <a:pt x="6025" y="8410"/>
                    <a:pt x="6036" y="8363"/>
                  </a:cubicBezTo>
                  <a:cubicBezTo>
                    <a:pt x="6096" y="8315"/>
                    <a:pt x="6144" y="8291"/>
                    <a:pt x="6203" y="8256"/>
                  </a:cubicBezTo>
                  <a:close/>
                  <a:moveTo>
                    <a:pt x="5620" y="8249"/>
                  </a:moveTo>
                  <a:cubicBezTo>
                    <a:pt x="5576" y="8327"/>
                    <a:pt x="5540" y="8411"/>
                    <a:pt x="5513" y="8494"/>
                  </a:cubicBezTo>
                  <a:cubicBezTo>
                    <a:pt x="5489" y="8506"/>
                    <a:pt x="5453" y="8541"/>
                    <a:pt x="5441" y="8553"/>
                  </a:cubicBezTo>
                  <a:cubicBezTo>
                    <a:pt x="5465" y="8517"/>
                    <a:pt x="5489" y="8458"/>
                    <a:pt x="5513" y="8398"/>
                  </a:cubicBezTo>
                  <a:cubicBezTo>
                    <a:pt x="5549" y="8347"/>
                    <a:pt x="5584" y="8297"/>
                    <a:pt x="5620" y="8249"/>
                  </a:cubicBezTo>
                  <a:close/>
                  <a:moveTo>
                    <a:pt x="5744" y="8600"/>
                  </a:moveTo>
                  <a:cubicBezTo>
                    <a:pt x="5739" y="8616"/>
                    <a:pt x="5742" y="8642"/>
                    <a:pt x="5751" y="8660"/>
                  </a:cubicBezTo>
                  <a:lnTo>
                    <a:pt x="5628" y="8750"/>
                  </a:lnTo>
                  <a:lnTo>
                    <a:pt x="5628" y="8750"/>
                  </a:lnTo>
                  <a:cubicBezTo>
                    <a:pt x="5632" y="8742"/>
                    <a:pt x="5632" y="8728"/>
                    <a:pt x="5632" y="8720"/>
                  </a:cubicBezTo>
                  <a:cubicBezTo>
                    <a:pt x="5675" y="8676"/>
                    <a:pt x="5719" y="8642"/>
                    <a:pt x="5744" y="8600"/>
                  </a:cubicBezTo>
                  <a:close/>
                  <a:moveTo>
                    <a:pt x="5394" y="8779"/>
                  </a:moveTo>
                  <a:cubicBezTo>
                    <a:pt x="5394" y="8827"/>
                    <a:pt x="5429" y="8875"/>
                    <a:pt x="5465" y="8875"/>
                  </a:cubicBezTo>
                  <a:lnTo>
                    <a:pt x="5108" y="9137"/>
                  </a:lnTo>
                  <a:cubicBezTo>
                    <a:pt x="5155" y="9053"/>
                    <a:pt x="5191" y="8970"/>
                    <a:pt x="5215" y="8898"/>
                  </a:cubicBezTo>
                  <a:cubicBezTo>
                    <a:pt x="5215" y="8898"/>
                    <a:pt x="5227" y="8898"/>
                    <a:pt x="5227" y="8887"/>
                  </a:cubicBezTo>
                  <a:cubicBezTo>
                    <a:pt x="5286" y="8851"/>
                    <a:pt x="5346" y="8815"/>
                    <a:pt x="5394" y="8779"/>
                  </a:cubicBezTo>
                  <a:close/>
                  <a:moveTo>
                    <a:pt x="4965" y="8470"/>
                  </a:moveTo>
                  <a:lnTo>
                    <a:pt x="4834" y="8779"/>
                  </a:lnTo>
                  <a:lnTo>
                    <a:pt x="4512" y="9268"/>
                  </a:lnTo>
                  <a:cubicBezTo>
                    <a:pt x="4655" y="9006"/>
                    <a:pt x="4810" y="8732"/>
                    <a:pt x="4965" y="8470"/>
                  </a:cubicBezTo>
                  <a:close/>
                  <a:moveTo>
                    <a:pt x="4834" y="9149"/>
                  </a:moveTo>
                  <a:cubicBezTo>
                    <a:pt x="4810" y="9160"/>
                    <a:pt x="4810" y="9196"/>
                    <a:pt x="4798" y="9208"/>
                  </a:cubicBezTo>
                  <a:cubicBezTo>
                    <a:pt x="4765" y="9274"/>
                    <a:pt x="4812" y="9328"/>
                    <a:pt x="4863" y="9328"/>
                  </a:cubicBezTo>
                  <a:cubicBezTo>
                    <a:pt x="4887" y="9328"/>
                    <a:pt x="4911" y="9317"/>
                    <a:pt x="4929" y="9291"/>
                  </a:cubicBezTo>
                  <a:lnTo>
                    <a:pt x="4929" y="9303"/>
                  </a:lnTo>
                  <a:cubicBezTo>
                    <a:pt x="4846" y="9363"/>
                    <a:pt x="4751" y="9422"/>
                    <a:pt x="4667" y="9494"/>
                  </a:cubicBezTo>
                  <a:cubicBezTo>
                    <a:pt x="4715" y="9375"/>
                    <a:pt x="4774" y="9268"/>
                    <a:pt x="4810" y="9149"/>
                  </a:cubicBezTo>
                  <a:close/>
                  <a:moveTo>
                    <a:pt x="4453" y="9601"/>
                  </a:moveTo>
                  <a:lnTo>
                    <a:pt x="4453" y="9601"/>
                  </a:lnTo>
                  <a:cubicBezTo>
                    <a:pt x="4441" y="9625"/>
                    <a:pt x="4441" y="9649"/>
                    <a:pt x="4429" y="9672"/>
                  </a:cubicBezTo>
                  <a:cubicBezTo>
                    <a:pt x="4393" y="9684"/>
                    <a:pt x="4382" y="9708"/>
                    <a:pt x="4370" y="9720"/>
                  </a:cubicBezTo>
                  <a:cubicBezTo>
                    <a:pt x="4393" y="9672"/>
                    <a:pt x="4429" y="9649"/>
                    <a:pt x="4453" y="9601"/>
                  </a:cubicBezTo>
                  <a:close/>
                  <a:moveTo>
                    <a:pt x="13228" y="1219"/>
                  </a:moveTo>
                  <a:cubicBezTo>
                    <a:pt x="11585" y="2302"/>
                    <a:pt x="9930" y="3410"/>
                    <a:pt x="8299" y="4493"/>
                  </a:cubicBezTo>
                  <a:cubicBezTo>
                    <a:pt x="7751" y="4850"/>
                    <a:pt x="7215" y="5219"/>
                    <a:pt x="6656" y="5577"/>
                  </a:cubicBezTo>
                  <a:cubicBezTo>
                    <a:pt x="6382" y="5755"/>
                    <a:pt x="6108" y="5958"/>
                    <a:pt x="5822" y="6136"/>
                  </a:cubicBezTo>
                  <a:cubicBezTo>
                    <a:pt x="5882" y="5898"/>
                    <a:pt x="5929" y="5636"/>
                    <a:pt x="5929" y="5386"/>
                  </a:cubicBezTo>
                  <a:cubicBezTo>
                    <a:pt x="5929" y="5344"/>
                    <a:pt x="5894" y="5324"/>
                    <a:pt x="5858" y="5324"/>
                  </a:cubicBezTo>
                  <a:cubicBezTo>
                    <a:pt x="5822" y="5324"/>
                    <a:pt x="5786" y="5344"/>
                    <a:pt x="5786" y="5386"/>
                  </a:cubicBezTo>
                  <a:cubicBezTo>
                    <a:pt x="5763" y="5624"/>
                    <a:pt x="5739" y="5874"/>
                    <a:pt x="5679" y="6112"/>
                  </a:cubicBezTo>
                  <a:cubicBezTo>
                    <a:pt x="5667" y="6160"/>
                    <a:pt x="5691" y="6196"/>
                    <a:pt x="5727" y="6208"/>
                  </a:cubicBezTo>
                  <a:cubicBezTo>
                    <a:pt x="5548" y="6315"/>
                    <a:pt x="5334" y="6434"/>
                    <a:pt x="5227" y="6612"/>
                  </a:cubicBezTo>
                  <a:cubicBezTo>
                    <a:pt x="5191" y="6684"/>
                    <a:pt x="5167" y="6767"/>
                    <a:pt x="5191" y="6851"/>
                  </a:cubicBezTo>
                  <a:cubicBezTo>
                    <a:pt x="5084" y="7053"/>
                    <a:pt x="4977" y="7244"/>
                    <a:pt x="4858" y="7458"/>
                  </a:cubicBezTo>
                  <a:cubicBezTo>
                    <a:pt x="4965" y="7029"/>
                    <a:pt x="4989" y="6577"/>
                    <a:pt x="4953" y="6136"/>
                  </a:cubicBezTo>
                  <a:cubicBezTo>
                    <a:pt x="4941" y="6089"/>
                    <a:pt x="4899" y="6065"/>
                    <a:pt x="4862" y="6065"/>
                  </a:cubicBezTo>
                  <a:cubicBezTo>
                    <a:pt x="4825" y="6065"/>
                    <a:pt x="4792" y="6089"/>
                    <a:pt x="4798" y="6136"/>
                  </a:cubicBezTo>
                  <a:cubicBezTo>
                    <a:pt x="4846" y="6577"/>
                    <a:pt x="4810" y="7005"/>
                    <a:pt x="4715" y="7446"/>
                  </a:cubicBezTo>
                  <a:cubicBezTo>
                    <a:pt x="4698" y="7497"/>
                    <a:pt x="4736" y="7537"/>
                    <a:pt x="4781" y="7537"/>
                  </a:cubicBezTo>
                  <a:cubicBezTo>
                    <a:pt x="4799" y="7537"/>
                    <a:pt x="4817" y="7531"/>
                    <a:pt x="4834" y="7517"/>
                  </a:cubicBezTo>
                  <a:lnTo>
                    <a:pt x="4834" y="7517"/>
                  </a:lnTo>
                  <a:cubicBezTo>
                    <a:pt x="4667" y="7839"/>
                    <a:pt x="4501" y="8160"/>
                    <a:pt x="4322" y="8482"/>
                  </a:cubicBezTo>
                  <a:cubicBezTo>
                    <a:pt x="4441" y="7755"/>
                    <a:pt x="4572" y="7041"/>
                    <a:pt x="4691" y="6315"/>
                  </a:cubicBezTo>
                  <a:cubicBezTo>
                    <a:pt x="4706" y="6256"/>
                    <a:pt x="4652" y="6215"/>
                    <a:pt x="4606" y="6215"/>
                  </a:cubicBezTo>
                  <a:cubicBezTo>
                    <a:pt x="4578" y="6215"/>
                    <a:pt x="4553" y="6231"/>
                    <a:pt x="4548" y="6267"/>
                  </a:cubicBezTo>
                  <a:lnTo>
                    <a:pt x="4096" y="8898"/>
                  </a:lnTo>
                  <a:cubicBezTo>
                    <a:pt x="3905" y="9268"/>
                    <a:pt x="3703" y="9649"/>
                    <a:pt x="3500" y="10018"/>
                  </a:cubicBezTo>
                  <a:cubicBezTo>
                    <a:pt x="3655" y="9494"/>
                    <a:pt x="3762" y="8958"/>
                    <a:pt x="3846" y="8434"/>
                  </a:cubicBezTo>
                  <a:cubicBezTo>
                    <a:pt x="3917" y="8017"/>
                    <a:pt x="4012" y="7601"/>
                    <a:pt x="4084" y="7172"/>
                  </a:cubicBezTo>
                  <a:cubicBezTo>
                    <a:pt x="4131" y="6970"/>
                    <a:pt x="4155" y="6767"/>
                    <a:pt x="4203" y="6565"/>
                  </a:cubicBezTo>
                  <a:cubicBezTo>
                    <a:pt x="4215" y="6458"/>
                    <a:pt x="4251" y="6339"/>
                    <a:pt x="4262" y="6231"/>
                  </a:cubicBezTo>
                  <a:cubicBezTo>
                    <a:pt x="4274" y="6172"/>
                    <a:pt x="4298" y="6112"/>
                    <a:pt x="4298" y="6053"/>
                  </a:cubicBezTo>
                  <a:lnTo>
                    <a:pt x="4358" y="6053"/>
                  </a:lnTo>
                  <a:cubicBezTo>
                    <a:pt x="4365" y="6060"/>
                    <a:pt x="4375" y="6063"/>
                    <a:pt x="4385" y="6063"/>
                  </a:cubicBezTo>
                  <a:cubicBezTo>
                    <a:pt x="4409" y="6063"/>
                    <a:pt x="4437" y="6049"/>
                    <a:pt x="4453" y="6041"/>
                  </a:cubicBezTo>
                  <a:cubicBezTo>
                    <a:pt x="7037" y="4410"/>
                    <a:pt x="9716" y="2898"/>
                    <a:pt x="12466" y="1576"/>
                  </a:cubicBezTo>
                  <a:lnTo>
                    <a:pt x="13228" y="1219"/>
                  </a:lnTo>
                  <a:close/>
                  <a:moveTo>
                    <a:pt x="3977" y="9851"/>
                  </a:moveTo>
                  <a:cubicBezTo>
                    <a:pt x="4001" y="9863"/>
                    <a:pt x="4012" y="9887"/>
                    <a:pt x="4036" y="9887"/>
                  </a:cubicBezTo>
                  <a:cubicBezTo>
                    <a:pt x="4024" y="9899"/>
                    <a:pt x="4024" y="9911"/>
                    <a:pt x="4012" y="9922"/>
                  </a:cubicBezTo>
                  <a:cubicBezTo>
                    <a:pt x="4001" y="9946"/>
                    <a:pt x="4001" y="9970"/>
                    <a:pt x="4012" y="9982"/>
                  </a:cubicBezTo>
                  <a:cubicBezTo>
                    <a:pt x="3953" y="10030"/>
                    <a:pt x="3893" y="10077"/>
                    <a:pt x="3846" y="10101"/>
                  </a:cubicBezTo>
                  <a:cubicBezTo>
                    <a:pt x="3881" y="10030"/>
                    <a:pt x="3941" y="9946"/>
                    <a:pt x="3977" y="9851"/>
                  </a:cubicBezTo>
                  <a:close/>
                  <a:moveTo>
                    <a:pt x="14561" y="731"/>
                  </a:moveTo>
                  <a:lnTo>
                    <a:pt x="14561" y="731"/>
                  </a:lnTo>
                  <a:cubicBezTo>
                    <a:pt x="13133" y="3612"/>
                    <a:pt x="11835" y="6565"/>
                    <a:pt x="10680" y="9589"/>
                  </a:cubicBezTo>
                  <a:cubicBezTo>
                    <a:pt x="10382" y="10375"/>
                    <a:pt x="10085" y="11173"/>
                    <a:pt x="9799" y="11982"/>
                  </a:cubicBezTo>
                  <a:cubicBezTo>
                    <a:pt x="9227" y="11137"/>
                    <a:pt x="8608" y="10315"/>
                    <a:pt x="7965" y="9530"/>
                  </a:cubicBezTo>
                  <a:cubicBezTo>
                    <a:pt x="7596" y="9077"/>
                    <a:pt x="7227" y="8660"/>
                    <a:pt x="6834" y="8232"/>
                  </a:cubicBezTo>
                  <a:cubicBezTo>
                    <a:pt x="6453" y="7815"/>
                    <a:pt x="6013" y="7422"/>
                    <a:pt x="5644" y="7005"/>
                  </a:cubicBezTo>
                  <a:cubicBezTo>
                    <a:pt x="5596" y="6970"/>
                    <a:pt x="5572" y="6922"/>
                    <a:pt x="5560" y="6874"/>
                  </a:cubicBezTo>
                  <a:cubicBezTo>
                    <a:pt x="5572" y="6851"/>
                    <a:pt x="5584" y="6827"/>
                    <a:pt x="5596" y="6803"/>
                  </a:cubicBezTo>
                  <a:cubicBezTo>
                    <a:pt x="5632" y="6755"/>
                    <a:pt x="5620" y="6708"/>
                    <a:pt x="5596" y="6684"/>
                  </a:cubicBezTo>
                  <a:lnTo>
                    <a:pt x="5632" y="6648"/>
                  </a:lnTo>
                  <a:cubicBezTo>
                    <a:pt x="5751" y="6565"/>
                    <a:pt x="5882" y="6493"/>
                    <a:pt x="6001" y="6398"/>
                  </a:cubicBezTo>
                  <a:cubicBezTo>
                    <a:pt x="6251" y="6220"/>
                    <a:pt x="6525" y="6053"/>
                    <a:pt x="6775" y="5874"/>
                  </a:cubicBezTo>
                  <a:cubicBezTo>
                    <a:pt x="7299" y="5541"/>
                    <a:pt x="7834" y="5184"/>
                    <a:pt x="8358" y="4838"/>
                  </a:cubicBezTo>
                  <a:cubicBezTo>
                    <a:pt x="9394" y="4148"/>
                    <a:pt x="10442" y="3457"/>
                    <a:pt x="11478" y="2767"/>
                  </a:cubicBezTo>
                  <a:cubicBezTo>
                    <a:pt x="12502" y="2088"/>
                    <a:pt x="13537" y="1398"/>
                    <a:pt x="14561" y="731"/>
                  </a:cubicBezTo>
                  <a:close/>
                  <a:moveTo>
                    <a:pt x="14737" y="1"/>
                  </a:moveTo>
                  <a:cubicBezTo>
                    <a:pt x="14727" y="1"/>
                    <a:pt x="14716" y="2"/>
                    <a:pt x="14704" y="5"/>
                  </a:cubicBezTo>
                  <a:cubicBezTo>
                    <a:pt x="10930" y="576"/>
                    <a:pt x="7144" y="1171"/>
                    <a:pt x="3369" y="1790"/>
                  </a:cubicBezTo>
                  <a:cubicBezTo>
                    <a:pt x="2298" y="1969"/>
                    <a:pt x="1226" y="2124"/>
                    <a:pt x="155" y="2302"/>
                  </a:cubicBezTo>
                  <a:cubicBezTo>
                    <a:pt x="48" y="2326"/>
                    <a:pt x="0" y="2481"/>
                    <a:pt x="95" y="2564"/>
                  </a:cubicBezTo>
                  <a:cubicBezTo>
                    <a:pt x="1476" y="3600"/>
                    <a:pt x="2786" y="4707"/>
                    <a:pt x="4072" y="5839"/>
                  </a:cubicBezTo>
                  <a:cubicBezTo>
                    <a:pt x="4036" y="5910"/>
                    <a:pt x="4024" y="5981"/>
                    <a:pt x="4012" y="6053"/>
                  </a:cubicBezTo>
                  <a:cubicBezTo>
                    <a:pt x="3905" y="6589"/>
                    <a:pt x="3798" y="7148"/>
                    <a:pt x="3703" y="7684"/>
                  </a:cubicBezTo>
                  <a:lnTo>
                    <a:pt x="3119" y="10673"/>
                  </a:lnTo>
                  <a:cubicBezTo>
                    <a:pt x="3084" y="10720"/>
                    <a:pt x="3084" y="10756"/>
                    <a:pt x="3084" y="10803"/>
                  </a:cubicBezTo>
                  <a:cubicBezTo>
                    <a:pt x="3072" y="10851"/>
                    <a:pt x="3072" y="10875"/>
                    <a:pt x="3060" y="10923"/>
                  </a:cubicBezTo>
                  <a:cubicBezTo>
                    <a:pt x="3036" y="11033"/>
                    <a:pt x="3127" y="11117"/>
                    <a:pt x="3212" y="11117"/>
                  </a:cubicBezTo>
                  <a:cubicBezTo>
                    <a:pt x="3255" y="11117"/>
                    <a:pt x="3298" y="11094"/>
                    <a:pt x="3322" y="11042"/>
                  </a:cubicBezTo>
                  <a:cubicBezTo>
                    <a:pt x="3381" y="10958"/>
                    <a:pt x="3429" y="10851"/>
                    <a:pt x="3477" y="10756"/>
                  </a:cubicBezTo>
                  <a:cubicBezTo>
                    <a:pt x="4489" y="10006"/>
                    <a:pt x="5513" y="9232"/>
                    <a:pt x="6525" y="8470"/>
                  </a:cubicBezTo>
                  <a:cubicBezTo>
                    <a:pt x="6537" y="8458"/>
                    <a:pt x="6560" y="8458"/>
                    <a:pt x="6560" y="8434"/>
                  </a:cubicBezTo>
                  <a:cubicBezTo>
                    <a:pt x="6775" y="8672"/>
                    <a:pt x="7001" y="8910"/>
                    <a:pt x="7215" y="9172"/>
                  </a:cubicBezTo>
                  <a:cubicBezTo>
                    <a:pt x="8108" y="10196"/>
                    <a:pt x="8918" y="11268"/>
                    <a:pt x="9668" y="12399"/>
                  </a:cubicBezTo>
                  <a:cubicBezTo>
                    <a:pt x="9699" y="12446"/>
                    <a:pt x="9746" y="12467"/>
                    <a:pt x="9792" y="12467"/>
                  </a:cubicBezTo>
                  <a:cubicBezTo>
                    <a:pt x="9851" y="12467"/>
                    <a:pt x="9910" y="12430"/>
                    <a:pt x="9930" y="12363"/>
                  </a:cubicBezTo>
                  <a:cubicBezTo>
                    <a:pt x="11049" y="9232"/>
                    <a:pt x="12299" y="6136"/>
                    <a:pt x="13692" y="3100"/>
                  </a:cubicBezTo>
                  <a:cubicBezTo>
                    <a:pt x="14097" y="2231"/>
                    <a:pt x="14502" y="1374"/>
                    <a:pt x="14919" y="516"/>
                  </a:cubicBezTo>
                  <a:cubicBezTo>
                    <a:pt x="14930" y="493"/>
                    <a:pt x="14930" y="481"/>
                    <a:pt x="14930" y="445"/>
                  </a:cubicBezTo>
                  <a:lnTo>
                    <a:pt x="14942" y="433"/>
                  </a:lnTo>
                  <a:cubicBezTo>
                    <a:pt x="15061" y="338"/>
                    <a:pt x="15002" y="159"/>
                    <a:pt x="14883" y="147"/>
                  </a:cubicBezTo>
                  <a:cubicBezTo>
                    <a:pt x="14872" y="84"/>
                    <a:pt x="14824" y="1"/>
                    <a:pt x="14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13;p5"/>
            <p:cNvSpPr/>
            <p:nvPr/>
          </p:nvSpPr>
          <p:spPr>
            <a:xfrm>
              <a:off x="4066653" y="1485531"/>
              <a:ext cx="43182" cy="63206"/>
            </a:xfrm>
            <a:custGeom>
              <a:avLst/>
              <a:gdLst/>
              <a:ahLst/>
              <a:cxnLst/>
              <a:rect l="l" t="t" r="r" b="b"/>
              <a:pathLst>
                <a:path w="1726" h="2543" extrusionOk="0">
                  <a:moveTo>
                    <a:pt x="102" y="1"/>
                  </a:moveTo>
                  <a:cubicBezTo>
                    <a:pt x="49" y="1"/>
                    <a:pt x="1" y="57"/>
                    <a:pt x="34" y="107"/>
                  </a:cubicBezTo>
                  <a:cubicBezTo>
                    <a:pt x="594" y="869"/>
                    <a:pt x="1106" y="1667"/>
                    <a:pt x="1558" y="2500"/>
                  </a:cubicBezTo>
                  <a:cubicBezTo>
                    <a:pt x="1573" y="2530"/>
                    <a:pt x="1597" y="2543"/>
                    <a:pt x="1620" y="2543"/>
                  </a:cubicBezTo>
                  <a:cubicBezTo>
                    <a:pt x="1672" y="2543"/>
                    <a:pt x="1725" y="2486"/>
                    <a:pt x="1701" y="2429"/>
                  </a:cubicBezTo>
                  <a:cubicBezTo>
                    <a:pt x="1248" y="1607"/>
                    <a:pt x="736" y="809"/>
                    <a:pt x="165" y="36"/>
                  </a:cubicBezTo>
                  <a:cubicBezTo>
                    <a:pt x="147" y="11"/>
                    <a:pt x="124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14;p5"/>
            <p:cNvSpPr/>
            <p:nvPr/>
          </p:nvSpPr>
          <p:spPr>
            <a:xfrm>
              <a:off x="4090835" y="1493323"/>
              <a:ext cx="26773" cy="38097"/>
            </a:xfrm>
            <a:custGeom>
              <a:avLst/>
              <a:gdLst/>
              <a:ahLst/>
              <a:cxnLst/>
              <a:rect l="l" t="t" r="r" b="b"/>
              <a:pathLst>
                <a:path w="1093" h="1536" extrusionOk="0">
                  <a:moveTo>
                    <a:pt x="114" y="0"/>
                  </a:moveTo>
                  <a:cubicBezTo>
                    <a:pt x="62" y="0"/>
                    <a:pt x="1" y="51"/>
                    <a:pt x="34" y="101"/>
                  </a:cubicBezTo>
                  <a:cubicBezTo>
                    <a:pt x="332" y="566"/>
                    <a:pt x="630" y="1030"/>
                    <a:pt x="927" y="1506"/>
                  </a:cubicBezTo>
                  <a:cubicBezTo>
                    <a:pt x="941" y="1527"/>
                    <a:pt x="962" y="1536"/>
                    <a:pt x="984" y="1536"/>
                  </a:cubicBezTo>
                  <a:cubicBezTo>
                    <a:pt x="1036" y="1536"/>
                    <a:pt x="1092" y="1485"/>
                    <a:pt x="1058" y="1435"/>
                  </a:cubicBezTo>
                  <a:cubicBezTo>
                    <a:pt x="749" y="959"/>
                    <a:pt x="463" y="494"/>
                    <a:pt x="165" y="30"/>
                  </a:cubicBezTo>
                  <a:cubicBezTo>
                    <a:pt x="155" y="9"/>
                    <a:pt x="135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15;p5"/>
            <p:cNvSpPr/>
            <p:nvPr/>
          </p:nvSpPr>
          <p:spPr>
            <a:xfrm>
              <a:off x="4106380" y="1495921"/>
              <a:ext cx="15546" cy="18182"/>
            </a:xfrm>
            <a:custGeom>
              <a:avLst/>
              <a:gdLst/>
              <a:ahLst/>
              <a:cxnLst/>
              <a:rect l="l" t="t" r="r" b="b"/>
              <a:pathLst>
                <a:path w="628" h="720" extrusionOk="0">
                  <a:moveTo>
                    <a:pt x="113" y="0"/>
                  </a:moveTo>
                  <a:cubicBezTo>
                    <a:pt x="53" y="0"/>
                    <a:pt x="1" y="68"/>
                    <a:pt x="56" y="115"/>
                  </a:cubicBezTo>
                  <a:cubicBezTo>
                    <a:pt x="235" y="281"/>
                    <a:pt x="366" y="472"/>
                    <a:pt x="473" y="686"/>
                  </a:cubicBezTo>
                  <a:cubicBezTo>
                    <a:pt x="481" y="703"/>
                    <a:pt x="514" y="720"/>
                    <a:pt x="544" y="720"/>
                  </a:cubicBezTo>
                  <a:cubicBezTo>
                    <a:pt x="557" y="720"/>
                    <a:pt x="570" y="717"/>
                    <a:pt x="580" y="710"/>
                  </a:cubicBezTo>
                  <a:cubicBezTo>
                    <a:pt x="604" y="698"/>
                    <a:pt x="628" y="650"/>
                    <a:pt x="604" y="615"/>
                  </a:cubicBezTo>
                  <a:cubicBezTo>
                    <a:pt x="485" y="388"/>
                    <a:pt x="342" y="198"/>
                    <a:pt x="163" y="19"/>
                  </a:cubicBezTo>
                  <a:cubicBezTo>
                    <a:pt x="147" y="6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16;p5"/>
            <p:cNvSpPr/>
            <p:nvPr/>
          </p:nvSpPr>
          <p:spPr>
            <a:xfrm>
              <a:off x="4118471" y="1490726"/>
              <a:ext cx="9500" cy="12122"/>
            </a:xfrm>
            <a:custGeom>
              <a:avLst/>
              <a:gdLst/>
              <a:ahLst/>
              <a:cxnLst/>
              <a:rect l="l" t="t" r="r" b="b"/>
              <a:pathLst>
                <a:path w="382" h="474" extrusionOk="0">
                  <a:moveTo>
                    <a:pt x="86" y="0"/>
                  </a:moveTo>
                  <a:cubicBezTo>
                    <a:pt x="74" y="0"/>
                    <a:pt x="61" y="2"/>
                    <a:pt x="49" y="5"/>
                  </a:cubicBezTo>
                  <a:cubicBezTo>
                    <a:pt x="25" y="17"/>
                    <a:pt x="1" y="77"/>
                    <a:pt x="25" y="112"/>
                  </a:cubicBezTo>
                  <a:cubicBezTo>
                    <a:pt x="96" y="207"/>
                    <a:pt x="156" y="315"/>
                    <a:pt x="227" y="434"/>
                  </a:cubicBezTo>
                  <a:cubicBezTo>
                    <a:pt x="236" y="460"/>
                    <a:pt x="265" y="474"/>
                    <a:pt x="299" y="474"/>
                  </a:cubicBezTo>
                  <a:cubicBezTo>
                    <a:pt x="310" y="474"/>
                    <a:pt x="322" y="472"/>
                    <a:pt x="334" y="469"/>
                  </a:cubicBezTo>
                  <a:cubicBezTo>
                    <a:pt x="358" y="446"/>
                    <a:pt x="382" y="386"/>
                    <a:pt x="358" y="362"/>
                  </a:cubicBezTo>
                  <a:cubicBezTo>
                    <a:pt x="287" y="243"/>
                    <a:pt x="227" y="136"/>
                    <a:pt x="156" y="29"/>
                  </a:cubicBezTo>
                  <a:cubicBezTo>
                    <a:pt x="147" y="11"/>
                    <a:pt x="11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7;p5"/>
            <p:cNvSpPr/>
            <p:nvPr/>
          </p:nvSpPr>
          <p:spPr>
            <a:xfrm>
              <a:off x="4125381" y="1473409"/>
              <a:ext cx="9500" cy="11256"/>
            </a:xfrm>
            <a:custGeom>
              <a:avLst/>
              <a:gdLst/>
              <a:ahLst/>
              <a:cxnLst/>
              <a:rect l="l" t="t" r="r" b="b"/>
              <a:pathLst>
                <a:path w="370" h="474" extrusionOk="0">
                  <a:moveTo>
                    <a:pt x="72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3" y="17"/>
                    <a:pt x="1" y="64"/>
                    <a:pt x="13" y="112"/>
                  </a:cubicBezTo>
                  <a:cubicBezTo>
                    <a:pt x="84" y="219"/>
                    <a:pt x="155" y="338"/>
                    <a:pt x="227" y="433"/>
                  </a:cubicBezTo>
                  <a:cubicBezTo>
                    <a:pt x="236" y="460"/>
                    <a:pt x="272" y="473"/>
                    <a:pt x="304" y="473"/>
                  </a:cubicBezTo>
                  <a:cubicBezTo>
                    <a:pt x="315" y="473"/>
                    <a:pt x="325" y="472"/>
                    <a:pt x="334" y="469"/>
                  </a:cubicBezTo>
                  <a:cubicBezTo>
                    <a:pt x="358" y="445"/>
                    <a:pt x="370" y="409"/>
                    <a:pt x="358" y="362"/>
                  </a:cubicBezTo>
                  <a:cubicBezTo>
                    <a:pt x="286" y="243"/>
                    <a:pt x="215" y="136"/>
                    <a:pt x="155" y="40"/>
                  </a:cubicBezTo>
                  <a:cubicBezTo>
                    <a:pt x="138" y="14"/>
                    <a:pt x="10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8;p5"/>
            <p:cNvSpPr/>
            <p:nvPr/>
          </p:nvSpPr>
          <p:spPr>
            <a:xfrm>
              <a:off x="4113290" y="1431849"/>
              <a:ext cx="30227" cy="39828"/>
            </a:xfrm>
            <a:custGeom>
              <a:avLst/>
              <a:gdLst/>
              <a:ahLst/>
              <a:cxnLst/>
              <a:rect l="l" t="t" r="r" b="b"/>
              <a:pathLst>
                <a:path w="1200" h="1600" extrusionOk="0">
                  <a:moveTo>
                    <a:pt x="90" y="0"/>
                  </a:moveTo>
                  <a:cubicBezTo>
                    <a:pt x="42" y="0"/>
                    <a:pt x="1" y="73"/>
                    <a:pt x="45" y="126"/>
                  </a:cubicBezTo>
                  <a:cubicBezTo>
                    <a:pt x="426" y="566"/>
                    <a:pt x="748" y="1042"/>
                    <a:pt x="1033" y="1554"/>
                  </a:cubicBezTo>
                  <a:cubicBezTo>
                    <a:pt x="1049" y="1586"/>
                    <a:pt x="1074" y="1599"/>
                    <a:pt x="1099" y="1599"/>
                  </a:cubicBezTo>
                  <a:cubicBezTo>
                    <a:pt x="1150" y="1599"/>
                    <a:pt x="1200" y="1547"/>
                    <a:pt x="1176" y="1483"/>
                  </a:cubicBezTo>
                  <a:cubicBezTo>
                    <a:pt x="879" y="959"/>
                    <a:pt x="533" y="471"/>
                    <a:pt x="140" y="30"/>
                  </a:cubicBezTo>
                  <a:cubicBezTo>
                    <a:pt x="125" y="9"/>
                    <a:pt x="107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9;p5"/>
            <p:cNvSpPr/>
            <p:nvPr/>
          </p:nvSpPr>
          <p:spPr>
            <a:xfrm>
              <a:off x="4138335" y="1441373"/>
              <a:ext cx="13818" cy="18183"/>
            </a:xfrm>
            <a:custGeom>
              <a:avLst/>
              <a:gdLst/>
              <a:ahLst/>
              <a:cxnLst/>
              <a:rect l="l" t="t" r="r" b="b"/>
              <a:pathLst>
                <a:path w="549" h="730" extrusionOk="0">
                  <a:moveTo>
                    <a:pt x="77" y="1"/>
                  </a:moveTo>
                  <a:cubicBezTo>
                    <a:pt x="64" y="1"/>
                    <a:pt x="50" y="4"/>
                    <a:pt x="36" y="11"/>
                  </a:cubicBezTo>
                  <a:cubicBezTo>
                    <a:pt x="12" y="23"/>
                    <a:pt x="1" y="82"/>
                    <a:pt x="12" y="106"/>
                  </a:cubicBezTo>
                  <a:cubicBezTo>
                    <a:pt x="143" y="308"/>
                    <a:pt x="262" y="499"/>
                    <a:pt x="393" y="689"/>
                  </a:cubicBezTo>
                  <a:cubicBezTo>
                    <a:pt x="411" y="716"/>
                    <a:pt x="436" y="729"/>
                    <a:pt x="467" y="729"/>
                  </a:cubicBezTo>
                  <a:cubicBezTo>
                    <a:pt x="478" y="729"/>
                    <a:pt x="489" y="728"/>
                    <a:pt x="501" y="725"/>
                  </a:cubicBezTo>
                  <a:cubicBezTo>
                    <a:pt x="536" y="701"/>
                    <a:pt x="548" y="642"/>
                    <a:pt x="536" y="618"/>
                  </a:cubicBezTo>
                  <a:cubicBezTo>
                    <a:pt x="417" y="427"/>
                    <a:pt x="286" y="225"/>
                    <a:pt x="143" y="34"/>
                  </a:cubicBezTo>
                  <a:cubicBezTo>
                    <a:pt x="135" y="18"/>
                    <a:pt x="10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20;p5"/>
            <p:cNvSpPr/>
            <p:nvPr/>
          </p:nvSpPr>
          <p:spPr>
            <a:xfrm>
              <a:off x="4146972" y="1427520"/>
              <a:ext cx="11228" cy="15585"/>
            </a:xfrm>
            <a:custGeom>
              <a:avLst/>
              <a:gdLst/>
              <a:ahLst/>
              <a:cxnLst/>
              <a:rect l="l" t="t" r="r" b="b"/>
              <a:pathLst>
                <a:path w="478" h="623" extrusionOk="0">
                  <a:moveTo>
                    <a:pt x="90" y="1"/>
                  </a:moveTo>
                  <a:cubicBezTo>
                    <a:pt x="76" y="1"/>
                    <a:pt x="63" y="4"/>
                    <a:pt x="49" y="11"/>
                  </a:cubicBezTo>
                  <a:cubicBezTo>
                    <a:pt x="13" y="23"/>
                    <a:pt x="1" y="82"/>
                    <a:pt x="13" y="106"/>
                  </a:cubicBezTo>
                  <a:cubicBezTo>
                    <a:pt x="120" y="273"/>
                    <a:pt x="227" y="428"/>
                    <a:pt x="334" y="582"/>
                  </a:cubicBezTo>
                  <a:cubicBezTo>
                    <a:pt x="343" y="609"/>
                    <a:pt x="372" y="623"/>
                    <a:pt x="401" y="623"/>
                  </a:cubicBezTo>
                  <a:cubicBezTo>
                    <a:pt x="411" y="623"/>
                    <a:pt x="421" y="621"/>
                    <a:pt x="430" y="618"/>
                  </a:cubicBezTo>
                  <a:cubicBezTo>
                    <a:pt x="465" y="594"/>
                    <a:pt x="477" y="535"/>
                    <a:pt x="465" y="511"/>
                  </a:cubicBezTo>
                  <a:cubicBezTo>
                    <a:pt x="358" y="368"/>
                    <a:pt x="263" y="201"/>
                    <a:pt x="156" y="35"/>
                  </a:cubicBezTo>
                  <a:cubicBezTo>
                    <a:pt x="147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21;p5"/>
            <p:cNvSpPr/>
            <p:nvPr/>
          </p:nvSpPr>
          <p:spPr>
            <a:xfrm>
              <a:off x="4152153" y="1411935"/>
              <a:ext cx="12091" cy="14719"/>
            </a:xfrm>
            <a:custGeom>
              <a:avLst/>
              <a:gdLst/>
              <a:ahLst/>
              <a:cxnLst/>
              <a:rect l="l" t="t" r="r" b="b"/>
              <a:pathLst>
                <a:path w="477" h="580" extrusionOk="0">
                  <a:moveTo>
                    <a:pt x="71" y="0"/>
                  </a:moveTo>
                  <a:cubicBezTo>
                    <a:pt x="62" y="0"/>
                    <a:pt x="54" y="2"/>
                    <a:pt x="48" y="5"/>
                  </a:cubicBezTo>
                  <a:cubicBezTo>
                    <a:pt x="12" y="41"/>
                    <a:pt x="0" y="64"/>
                    <a:pt x="12" y="112"/>
                  </a:cubicBezTo>
                  <a:cubicBezTo>
                    <a:pt x="96" y="279"/>
                    <a:pt x="203" y="422"/>
                    <a:pt x="346" y="553"/>
                  </a:cubicBezTo>
                  <a:cubicBezTo>
                    <a:pt x="357" y="570"/>
                    <a:pt x="375" y="579"/>
                    <a:pt x="393" y="579"/>
                  </a:cubicBezTo>
                  <a:cubicBezTo>
                    <a:pt x="411" y="579"/>
                    <a:pt x="429" y="570"/>
                    <a:pt x="441" y="553"/>
                  </a:cubicBezTo>
                  <a:cubicBezTo>
                    <a:pt x="477" y="529"/>
                    <a:pt x="477" y="481"/>
                    <a:pt x="441" y="457"/>
                  </a:cubicBezTo>
                  <a:cubicBezTo>
                    <a:pt x="417" y="410"/>
                    <a:pt x="381" y="374"/>
                    <a:pt x="357" y="350"/>
                  </a:cubicBezTo>
                  <a:lnTo>
                    <a:pt x="310" y="302"/>
                  </a:lnTo>
                  <a:cubicBezTo>
                    <a:pt x="310" y="291"/>
                    <a:pt x="298" y="291"/>
                    <a:pt x="298" y="279"/>
                  </a:cubicBezTo>
                  <a:lnTo>
                    <a:pt x="286" y="255"/>
                  </a:lnTo>
                  <a:cubicBezTo>
                    <a:pt x="227" y="183"/>
                    <a:pt x="179" y="112"/>
                    <a:pt x="143" y="41"/>
                  </a:cubicBezTo>
                  <a:cubicBezTo>
                    <a:pt x="134" y="14"/>
                    <a:pt x="99" y="0"/>
                    <a:pt x="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22;p5"/>
            <p:cNvSpPr/>
            <p:nvPr/>
          </p:nvSpPr>
          <p:spPr>
            <a:xfrm>
              <a:off x="4162517" y="1404143"/>
              <a:ext cx="8636" cy="7792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83" y="0"/>
                  </a:moveTo>
                  <a:cubicBezTo>
                    <a:pt x="71" y="0"/>
                    <a:pt x="48" y="12"/>
                    <a:pt x="24" y="12"/>
                  </a:cubicBezTo>
                  <a:cubicBezTo>
                    <a:pt x="12" y="24"/>
                    <a:pt x="0" y="36"/>
                    <a:pt x="12" y="72"/>
                  </a:cubicBezTo>
                  <a:cubicBezTo>
                    <a:pt x="12" y="84"/>
                    <a:pt x="24" y="119"/>
                    <a:pt x="24" y="131"/>
                  </a:cubicBezTo>
                  <a:lnTo>
                    <a:pt x="191" y="298"/>
                  </a:lnTo>
                  <a:cubicBezTo>
                    <a:pt x="202" y="310"/>
                    <a:pt x="214" y="310"/>
                    <a:pt x="250" y="310"/>
                  </a:cubicBezTo>
                  <a:cubicBezTo>
                    <a:pt x="262" y="310"/>
                    <a:pt x="298" y="298"/>
                    <a:pt x="310" y="298"/>
                  </a:cubicBezTo>
                  <a:cubicBezTo>
                    <a:pt x="321" y="274"/>
                    <a:pt x="345" y="262"/>
                    <a:pt x="321" y="238"/>
                  </a:cubicBezTo>
                  <a:cubicBezTo>
                    <a:pt x="321" y="215"/>
                    <a:pt x="310" y="191"/>
                    <a:pt x="310" y="179"/>
                  </a:cubicBezTo>
                  <a:cubicBezTo>
                    <a:pt x="250" y="119"/>
                    <a:pt x="191" y="72"/>
                    <a:pt x="143" y="12"/>
                  </a:cubicBezTo>
                  <a:cubicBezTo>
                    <a:pt x="131" y="0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23;p5"/>
            <p:cNvSpPr/>
            <p:nvPr/>
          </p:nvSpPr>
          <p:spPr>
            <a:xfrm>
              <a:off x="4170290" y="1382497"/>
              <a:ext cx="11227" cy="11256"/>
            </a:xfrm>
            <a:custGeom>
              <a:avLst/>
              <a:gdLst/>
              <a:ahLst/>
              <a:cxnLst/>
              <a:rect l="l" t="t" r="r" b="b"/>
              <a:pathLst>
                <a:path w="441" h="462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0" y="54"/>
                    <a:pt x="0" y="101"/>
                    <a:pt x="36" y="125"/>
                  </a:cubicBezTo>
                  <a:lnTo>
                    <a:pt x="298" y="435"/>
                  </a:lnTo>
                  <a:cubicBezTo>
                    <a:pt x="316" y="453"/>
                    <a:pt x="334" y="462"/>
                    <a:pt x="352" y="462"/>
                  </a:cubicBezTo>
                  <a:cubicBezTo>
                    <a:pt x="370" y="462"/>
                    <a:pt x="387" y="453"/>
                    <a:pt x="405" y="435"/>
                  </a:cubicBezTo>
                  <a:cubicBezTo>
                    <a:pt x="441" y="411"/>
                    <a:pt x="441" y="363"/>
                    <a:pt x="405" y="339"/>
                  </a:cubicBezTo>
                  <a:lnTo>
                    <a:pt x="143" y="18"/>
                  </a:lnTo>
                  <a:cubicBezTo>
                    <a:pt x="125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24;p5"/>
            <p:cNvSpPr/>
            <p:nvPr/>
          </p:nvSpPr>
          <p:spPr>
            <a:xfrm>
              <a:off x="3914651" y="1357388"/>
              <a:ext cx="52682" cy="45889"/>
            </a:xfrm>
            <a:custGeom>
              <a:avLst/>
              <a:gdLst/>
              <a:ahLst/>
              <a:cxnLst/>
              <a:rect l="l" t="t" r="r" b="b"/>
              <a:pathLst>
                <a:path w="2127" h="1861" extrusionOk="0">
                  <a:moveTo>
                    <a:pt x="103" y="1"/>
                  </a:moveTo>
                  <a:cubicBezTo>
                    <a:pt x="40" y="1"/>
                    <a:pt x="0" y="106"/>
                    <a:pt x="60" y="146"/>
                  </a:cubicBezTo>
                  <a:cubicBezTo>
                    <a:pt x="738" y="670"/>
                    <a:pt x="1369" y="1241"/>
                    <a:pt x="1965" y="1837"/>
                  </a:cubicBezTo>
                  <a:cubicBezTo>
                    <a:pt x="1984" y="1853"/>
                    <a:pt x="2004" y="1860"/>
                    <a:pt x="2022" y="1860"/>
                  </a:cubicBezTo>
                  <a:cubicBezTo>
                    <a:pt x="2083" y="1860"/>
                    <a:pt x="2127" y="1784"/>
                    <a:pt x="2072" y="1730"/>
                  </a:cubicBezTo>
                  <a:cubicBezTo>
                    <a:pt x="1465" y="1122"/>
                    <a:pt x="822" y="539"/>
                    <a:pt x="143" y="15"/>
                  </a:cubicBezTo>
                  <a:cubicBezTo>
                    <a:pt x="129" y="5"/>
                    <a:pt x="115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25;p5"/>
            <p:cNvSpPr/>
            <p:nvPr/>
          </p:nvSpPr>
          <p:spPr>
            <a:xfrm>
              <a:off x="3949197" y="1359985"/>
              <a:ext cx="18136" cy="15585"/>
            </a:xfrm>
            <a:custGeom>
              <a:avLst/>
              <a:gdLst/>
              <a:ahLst/>
              <a:cxnLst/>
              <a:rect l="l" t="t" r="r" b="b"/>
              <a:pathLst>
                <a:path w="703" h="626" extrusionOk="0">
                  <a:moveTo>
                    <a:pt x="82" y="0"/>
                  </a:moveTo>
                  <a:cubicBezTo>
                    <a:pt x="63" y="0"/>
                    <a:pt x="42" y="9"/>
                    <a:pt x="24" y="27"/>
                  </a:cubicBezTo>
                  <a:cubicBezTo>
                    <a:pt x="0" y="51"/>
                    <a:pt x="0" y="98"/>
                    <a:pt x="24" y="122"/>
                  </a:cubicBezTo>
                  <a:cubicBezTo>
                    <a:pt x="202" y="289"/>
                    <a:pt x="381" y="444"/>
                    <a:pt x="560" y="598"/>
                  </a:cubicBezTo>
                  <a:cubicBezTo>
                    <a:pt x="577" y="616"/>
                    <a:pt x="598" y="625"/>
                    <a:pt x="618" y="625"/>
                  </a:cubicBezTo>
                  <a:cubicBezTo>
                    <a:pt x="637" y="625"/>
                    <a:pt x="655" y="616"/>
                    <a:pt x="667" y="598"/>
                  </a:cubicBezTo>
                  <a:cubicBezTo>
                    <a:pt x="703" y="575"/>
                    <a:pt x="703" y="527"/>
                    <a:pt x="667" y="503"/>
                  </a:cubicBezTo>
                  <a:cubicBezTo>
                    <a:pt x="488" y="337"/>
                    <a:pt x="310" y="182"/>
                    <a:pt x="131" y="27"/>
                  </a:cubicBezTo>
                  <a:cubicBezTo>
                    <a:pt x="119" y="9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26;p5"/>
            <p:cNvSpPr/>
            <p:nvPr/>
          </p:nvSpPr>
          <p:spPr>
            <a:xfrm>
              <a:off x="3971652" y="1365180"/>
              <a:ext cx="8636" cy="7793"/>
            </a:xfrm>
            <a:custGeom>
              <a:avLst/>
              <a:gdLst/>
              <a:ahLst/>
              <a:cxnLst/>
              <a:rect l="l" t="t" r="r" b="b"/>
              <a:pathLst>
                <a:path w="358" h="311" extrusionOk="0">
                  <a:moveTo>
                    <a:pt x="60" y="1"/>
                  </a:moveTo>
                  <a:cubicBezTo>
                    <a:pt x="36" y="1"/>
                    <a:pt x="24" y="12"/>
                    <a:pt x="12" y="24"/>
                  </a:cubicBezTo>
                  <a:cubicBezTo>
                    <a:pt x="0" y="36"/>
                    <a:pt x="0" y="72"/>
                    <a:pt x="0" y="84"/>
                  </a:cubicBezTo>
                  <a:cubicBezTo>
                    <a:pt x="0" y="96"/>
                    <a:pt x="12" y="108"/>
                    <a:pt x="24" y="132"/>
                  </a:cubicBezTo>
                  <a:cubicBezTo>
                    <a:pt x="95" y="191"/>
                    <a:pt x="179" y="239"/>
                    <a:pt x="238" y="298"/>
                  </a:cubicBezTo>
                  <a:cubicBezTo>
                    <a:pt x="250" y="310"/>
                    <a:pt x="274" y="310"/>
                    <a:pt x="298" y="310"/>
                  </a:cubicBezTo>
                  <a:cubicBezTo>
                    <a:pt x="310" y="310"/>
                    <a:pt x="322" y="298"/>
                    <a:pt x="333" y="274"/>
                  </a:cubicBezTo>
                  <a:cubicBezTo>
                    <a:pt x="357" y="262"/>
                    <a:pt x="357" y="239"/>
                    <a:pt x="357" y="215"/>
                  </a:cubicBezTo>
                  <a:cubicBezTo>
                    <a:pt x="357" y="203"/>
                    <a:pt x="333" y="191"/>
                    <a:pt x="322" y="179"/>
                  </a:cubicBezTo>
                  <a:cubicBezTo>
                    <a:pt x="250" y="108"/>
                    <a:pt x="167" y="72"/>
                    <a:pt x="119" y="12"/>
                  </a:cubicBezTo>
                  <a:cubicBezTo>
                    <a:pt x="95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27;p5"/>
            <p:cNvSpPr/>
            <p:nvPr/>
          </p:nvSpPr>
          <p:spPr>
            <a:xfrm>
              <a:off x="3983743" y="1358253"/>
              <a:ext cx="11227" cy="12122"/>
            </a:xfrm>
            <a:custGeom>
              <a:avLst/>
              <a:gdLst/>
              <a:ahLst/>
              <a:cxnLst/>
              <a:rect l="l" t="t" r="r" b="b"/>
              <a:pathLst>
                <a:path w="429" h="478" extrusionOk="0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54"/>
                    <a:pt x="0" y="102"/>
                    <a:pt x="36" y="126"/>
                  </a:cubicBezTo>
                  <a:cubicBezTo>
                    <a:pt x="119" y="245"/>
                    <a:pt x="214" y="352"/>
                    <a:pt x="298" y="459"/>
                  </a:cubicBezTo>
                  <a:cubicBezTo>
                    <a:pt x="316" y="471"/>
                    <a:pt x="334" y="477"/>
                    <a:pt x="351" y="477"/>
                  </a:cubicBezTo>
                  <a:cubicBezTo>
                    <a:pt x="369" y="477"/>
                    <a:pt x="387" y="471"/>
                    <a:pt x="405" y="459"/>
                  </a:cubicBezTo>
                  <a:cubicBezTo>
                    <a:pt x="429" y="423"/>
                    <a:pt x="429" y="376"/>
                    <a:pt x="405" y="352"/>
                  </a:cubicBezTo>
                  <a:cubicBezTo>
                    <a:pt x="310" y="245"/>
                    <a:pt x="226" y="138"/>
                    <a:pt x="131" y="19"/>
                  </a:cubicBezTo>
                  <a:cubicBezTo>
                    <a:pt x="119" y="7"/>
                    <a:pt x="10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28;p5"/>
            <p:cNvSpPr/>
            <p:nvPr/>
          </p:nvSpPr>
          <p:spPr>
            <a:xfrm>
              <a:off x="4001879" y="1349595"/>
              <a:ext cx="24182" cy="25109"/>
            </a:xfrm>
            <a:custGeom>
              <a:avLst/>
              <a:gdLst/>
              <a:ahLst/>
              <a:cxnLst/>
              <a:rect l="l" t="t" r="r" b="b"/>
              <a:pathLst>
                <a:path w="975" h="989" extrusionOk="0">
                  <a:moveTo>
                    <a:pt x="84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54"/>
                    <a:pt x="1" y="90"/>
                    <a:pt x="36" y="126"/>
                  </a:cubicBezTo>
                  <a:cubicBezTo>
                    <a:pt x="310" y="364"/>
                    <a:pt x="584" y="649"/>
                    <a:pt x="810" y="959"/>
                  </a:cubicBezTo>
                  <a:cubicBezTo>
                    <a:pt x="828" y="980"/>
                    <a:pt x="850" y="989"/>
                    <a:pt x="872" y="989"/>
                  </a:cubicBezTo>
                  <a:cubicBezTo>
                    <a:pt x="925" y="989"/>
                    <a:pt x="975" y="938"/>
                    <a:pt x="941" y="888"/>
                  </a:cubicBezTo>
                  <a:cubicBezTo>
                    <a:pt x="715" y="554"/>
                    <a:pt x="453" y="257"/>
                    <a:pt x="132" y="18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29;p5"/>
            <p:cNvSpPr/>
            <p:nvPr/>
          </p:nvSpPr>
          <p:spPr>
            <a:xfrm>
              <a:off x="4020016" y="1346998"/>
              <a:ext cx="14682" cy="15585"/>
            </a:xfrm>
            <a:custGeom>
              <a:avLst/>
              <a:gdLst/>
              <a:ahLst/>
              <a:cxnLst/>
              <a:rect l="l" t="t" r="r" b="b"/>
              <a:pathLst>
                <a:path w="585" h="627" extrusionOk="0">
                  <a:moveTo>
                    <a:pt x="91" y="0"/>
                  </a:moveTo>
                  <a:cubicBezTo>
                    <a:pt x="64" y="0"/>
                    <a:pt x="33" y="22"/>
                    <a:pt x="25" y="39"/>
                  </a:cubicBezTo>
                  <a:cubicBezTo>
                    <a:pt x="1" y="51"/>
                    <a:pt x="25" y="87"/>
                    <a:pt x="48" y="134"/>
                  </a:cubicBezTo>
                  <a:lnTo>
                    <a:pt x="60" y="146"/>
                  </a:lnTo>
                  <a:lnTo>
                    <a:pt x="96" y="170"/>
                  </a:lnTo>
                  <a:cubicBezTo>
                    <a:pt x="108" y="182"/>
                    <a:pt x="144" y="206"/>
                    <a:pt x="156" y="218"/>
                  </a:cubicBezTo>
                  <a:cubicBezTo>
                    <a:pt x="203" y="241"/>
                    <a:pt x="227" y="289"/>
                    <a:pt x="263" y="337"/>
                  </a:cubicBezTo>
                  <a:cubicBezTo>
                    <a:pt x="322" y="408"/>
                    <a:pt x="382" y="491"/>
                    <a:pt x="441" y="587"/>
                  </a:cubicBezTo>
                  <a:cubicBezTo>
                    <a:pt x="450" y="613"/>
                    <a:pt x="486" y="627"/>
                    <a:pt x="513" y="627"/>
                  </a:cubicBezTo>
                  <a:cubicBezTo>
                    <a:pt x="522" y="627"/>
                    <a:pt x="531" y="625"/>
                    <a:pt x="537" y="622"/>
                  </a:cubicBezTo>
                  <a:cubicBezTo>
                    <a:pt x="572" y="610"/>
                    <a:pt x="584" y="539"/>
                    <a:pt x="572" y="515"/>
                  </a:cubicBezTo>
                  <a:cubicBezTo>
                    <a:pt x="453" y="325"/>
                    <a:pt x="298" y="146"/>
                    <a:pt x="120" y="15"/>
                  </a:cubicBezTo>
                  <a:cubicBezTo>
                    <a:pt x="113" y="4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30;p5"/>
            <p:cNvSpPr/>
            <p:nvPr/>
          </p:nvSpPr>
          <p:spPr>
            <a:xfrm>
              <a:off x="4039016" y="1345266"/>
              <a:ext cx="10364" cy="12122"/>
            </a:xfrm>
            <a:custGeom>
              <a:avLst/>
              <a:gdLst/>
              <a:ahLst/>
              <a:cxnLst/>
              <a:rect l="l" t="t" r="r" b="b"/>
              <a:pathLst>
                <a:path w="430" h="463" extrusionOk="0">
                  <a:moveTo>
                    <a:pt x="83" y="1"/>
                  </a:moveTo>
                  <a:cubicBezTo>
                    <a:pt x="63" y="1"/>
                    <a:pt x="43" y="10"/>
                    <a:pt x="25" y="28"/>
                  </a:cubicBezTo>
                  <a:cubicBezTo>
                    <a:pt x="1" y="51"/>
                    <a:pt x="1" y="99"/>
                    <a:pt x="25" y="123"/>
                  </a:cubicBezTo>
                  <a:lnTo>
                    <a:pt x="299" y="444"/>
                  </a:lnTo>
                  <a:cubicBezTo>
                    <a:pt x="310" y="456"/>
                    <a:pt x="328" y="462"/>
                    <a:pt x="348" y="462"/>
                  </a:cubicBezTo>
                  <a:cubicBezTo>
                    <a:pt x="367" y="462"/>
                    <a:pt x="388" y="456"/>
                    <a:pt x="406" y="444"/>
                  </a:cubicBezTo>
                  <a:cubicBezTo>
                    <a:pt x="430" y="409"/>
                    <a:pt x="430" y="361"/>
                    <a:pt x="406" y="337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31;p5"/>
            <p:cNvSpPr/>
            <p:nvPr/>
          </p:nvSpPr>
          <p:spPr>
            <a:xfrm>
              <a:off x="4058880" y="1340071"/>
              <a:ext cx="12091" cy="11256"/>
            </a:xfrm>
            <a:custGeom>
              <a:avLst/>
              <a:gdLst/>
              <a:ahLst/>
              <a:cxnLst/>
              <a:rect l="l" t="t" r="r" b="b"/>
              <a:pathLst>
                <a:path w="477" h="453" extrusionOk="0">
                  <a:moveTo>
                    <a:pt x="85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90"/>
                    <a:pt x="36" y="125"/>
                  </a:cubicBezTo>
                  <a:lnTo>
                    <a:pt x="346" y="435"/>
                  </a:lnTo>
                  <a:cubicBezTo>
                    <a:pt x="364" y="447"/>
                    <a:pt x="382" y="453"/>
                    <a:pt x="399" y="453"/>
                  </a:cubicBezTo>
                  <a:cubicBezTo>
                    <a:pt x="417" y="453"/>
                    <a:pt x="435" y="447"/>
                    <a:pt x="453" y="435"/>
                  </a:cubicBezTo>
                  <a:cubicBezTo>
                    <a:pt x="477" y="411"/>
                    <a:pt x="477" y="364"/>
                    <a:pt x="453" y="328"/>
                  </a:cubicBezTo>
                  <a:lnTo>
                    <a:pt x="144" y="18"/>
                  </a:lnTo>
                  <a:cubicBezTo>
                    <a:pt x="126" y="6"/>
                    <a:pt x="105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32;p5"/>
            <p:cNvSpPr/>
            <p:nvPr/>
          </p:nvSpPr>
          <p:spPr>
            <a:xfrm>
              <a:off x="4074425" y="1340071"/>
              <a:ext cx="11228" cy="8658"/>
            </a:xfrm>
            <a:custGeom>
              <a:avLst/>
              <a:gdLst/>
              <a:ahLst/>
              <a:cxnLst/>
              <a:rect l="l" t="t" r="r" b="b"/>
              <a:pathLst>
                <a:path w="442" h="346" extrusionOk="0">
                  <a:moveTo>
                    <a:pt x="84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" y="48"/>
                    <a:pt x="1" y="84"/>
                    <a:pt x="24" y="119"/>
                  </a:cubicBezTo>
                  <a:cubicBezTo>
                    <a:pt x="132" y="179"/>
                    <a:pt x="215" y="250"/>
                    <a:pt x="298" y="322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22"/>
                    <a:pt x="417" y="322"/>
                  </a:cubicBezTo>
                  <a:cubicBezTo>
                    <a:pt x="441" y="298"/>
                    <a:pt x="441" y="250"/>
                    <a:pt x="417" y="227"/>
                  </a:cubicBezTo>
                  <a:cubicBezTo>
                    <a:pt x="322" y="143"/>
                    <a:pt x="239" y="72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33;p5"/>
            <p:cNvSpPr/>
            <p:nvPr/>
          </p:nvSpPr>
          <p:spPr>
            <a:xfrm>
              <a:off x="4096880" y="1334876"/>
              <a:ext cx="8636" cy="7792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96" y="0"/>
                  </a:moveTo>
                  <a:cubicBezTo>
                    <a:pt x="72" y="0"/>
                    <a:pt x="48" y="12"/>
                    <a:pt x="36" y="12"/>
                  </a:cubicBezTo>
                  <a:cubicBezTo>
                    <a:pt x="12" y="24"/>
                    <a:pt x="1" y="36"/>
                    <a:pt x="12" y="72"/>
                  </a:cubicBezTo>
                  <a:cubicBezTo>
                    <a:pt x="12" y="84"/>
                    <a:pt x="36" y="119"/>
                    <a:pt x="36" y="131"/>
                  </a:cubicBezTo>
                  <a:cubicBezTo>
                    <a:pt x="96" y="191"/>
                    <a:pt x="155" y="238"/>
                    <a:pt x="191" y="298"/>
                  </a:cubicBezTo>
                  <a:cubicBezTo>
                    <a:pt x="203" y="310"/>
                    <a:pt x="227" y="310"/>
                    <a:pt x="251" y="310"/>
                  </a:cubicBezTo>
                  <a:cubicBezTo>
                    <a:pt x="274" y="310"/>
                    <a:pt x="298" y="298"/>
                    <a:pt x="310" y="298"/>
                  </a:cubicBezTo>
                  <a:cubicBezTo>
                    <a:pt x="334" y="286"/>
                    <a:pt x="346" y="262"/>
                    <a:pt x="334" y="238"/>
                  </a:cubicBezTo>
                  <a:cubicBezTo>
                    <a:pt x="334" y="227"/>
                    <a:pt x="310" y="191"/>
                    <a:pt x="310" y="179"/>
                  </a:cubicBezTo>
                  <a:lnTo>
                    <a:pt x="155" y="12"/>
                  </a:lnTo>
                  <a:cubicBezTo>
                    <a:pt x="132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34;p5"/>
            <p:cNvSpPr/>
            <p:nvPr/>
          </p:nvSpPr>
          <p:spPr>
            <a:xfrm>
              <a:off x="4039016" y="1450032"/>
              <a:ext cx="14682" cy="15585"/>
            </a:xfrm>
            <a:custGeom>
              <a:avLst/>
              <a:gdLst/>
              <a:ahLst/>
              <a:cxnLst/>
              <a:rect l="l" t="t" r="r" b="b"/>
              <a:pathLst>
                <a:path w="585" h="608" extrusionOk="0">
                  <a:moveTo>
                    <a:pt x="75" y="1"/>
                  </a:moveTo>
                  <a:cubicBezTo>
                    <a:pt x="47" y="1"/>
                    <a:pt x="20" y="9"/>
                    <a:pt x="13" y="32"/>
                  </a:cubicBezTo>
                  <a:cubicBezTo>
                    <a:pt x="1" y="67"/>
                    <a:pt x="1" y="115"/>
                    <a:pt x="49" y="139"/>
                  </a:cubicBezTo>
                  <a:cubicBezTo>
                    <a:pt x="60" y="151"/>
                    <a:pt x="84" y="163"/>
                    <a:pt x="108" y="186"/>
                  </a:cubicBezTo>
                  <a:lnTo>
                    <a:pt x="132" y="210"/>
                  </a:lnTo>
                  <a:cubicBezTo>
                    <a:pt x="132" y="210"/>
                    <a:pt x="144" y="210"/>
                    <a:pt x="144" y="222"/>
                  </a:cubicBezTo>
                  <a:cubicBezTo>
                    <a:pt x="191" y="258"/>
                    <a:pt x="227" y="293"/>
                    <a:pt x="251" y="329"/>
                  </a:cubicBezTo>
                  <a:cubicBezTo>
                    <a:pt x="263" y="341"/>
                    <a:pt x="287" y="365"/>
                    <a:pt x="299" y="389"/>
                  </a:cubicBezTo>
                  <a:lnTo>
                    <a:pt x="322" y="424"/>
                  </a:lnTo>
                  <a:cubicBezTo>
                    <a:pt x="322" y="424"/>
                    <a:pt x="322" y="436"/>
                    <a:pt x="346" y="436"/>
                  </a:cubicBezTo>
                  <a:lnTo>
                    <a:pt x="430" y="567"/>
                  </a:lnTo>
                  <a:cubicBezTo>
                    <a:pt x="438" y="594"/>
                    <a:pt x="474" y="608"/>
                    <a:pt x="507" y="608"/>
                  </a:cubicBezTo>
                  <a:cubicBezTo>
                    <a:pt x="517" y="608"/>
                    <a:pt x="528" y="606"/>
                    <a:pt x="537" y="603"/>
                  </a:cubicBezTo>
                  <a:cubicBezTo>
                    <a:pt x="561" y="579"/>
                    <a:pt x="584" y="544"/>
                    <a:pt x="561" y="496"/>
                  </a:cubicBezTo>
                  <a:cubicBezTo>
                    <a:pt x="453" y="293"/>
                    <a:pt x="310" y="127"/>
                    <a:pt x="120" y="8"/>
                  </a:cubicBezTo>
                  <a:cubicBezTo>
                    <a:pt x="107" y="3"/>
                    <a:pt x="91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35;p5"/>
            <p:cNvSpPr/>
            <p:nvPr/>
          </p:nvSpPr>
          <p:spPr>
            <a:xfrm>
              <a:off x="4053698" y="1443971"/>
              <a:ext cx="12091" cy="12122"/>
            </a:xfrm>
            <a:custGeom>
              <a:avLst/>
              <a:gdLst/>
              <a:ahLst/>
              <a:cxnLst/>
              <a:rect l="l" t="t" r="r" b="b"/>
              <a:pathLst>
                <a:path w="477" h="505" extrusionOk="0">
                  <a:moveTo>
                    <a:pt x="78" y="0"/>
                  </a:moveTo>
                  <a:cubicBezTo>
                    <a:pt x="49" y="0"/>
                    <a:pt x="20" y="11"/>
                    <a:pt x="12" y="43"/>
                  </a:cubicBezTo>
                  <a:cubicBezTo>
                    <a:pt x="0" y="66"/>
                    <a:pt x="0" y="126"/>
                    <a:pt x="48" y="138"/>
                  </a:cubicBezTo>
                  <a:cubicBezTo>
                    <a:pt x="72" y="162"/>
                    <a:pt x="107" y="185"/>
                    <a:pt x="131" y="197"/>
                  </a:cubicBezTo>
                  <a:lnTo>
                    <a:pt x="143" y="221"/>
                  </a:lnTo>
                  <a:lnTo>
                    <a:pt x="155" y="233"/>
                  </a:lnTo>
                  <a:lnTo>
                    <a:pt x="203" y="281"/>
                  </a:lnTo>
                  <a:lnTo>
                    <a:pt x="250" y="328"/>
                  </a:lnTo>
                  <a:lnTo>
                    <a:pt x="250" y="340"/>
                  </a:lnTo>
                  <a:cubicBezTo>
                    <a:pt x="250" y="352"/>
                    <a:pt x="262" y="352"/>
                    <a:pt x="262" y="364"/>
                  </a:cubicBezTo>
                  <a:cubicBezTo>
                    <a:pt x="274" y="400"/>
                    <a:pt x="310" y="424"/>
                    <a:pt x="322" y="471"/>
                  </a:cubicBezTo>
                  <a:cubicBezTo>
                    <a:pt x="330" y="488"/>
                    <a:pt x="362" y="505"/>
                    <a:pt x="393" y="505"/>
                  </a:cubicBezTo>
                  <a:cubicBezTo>
                    <a:pt x="406" y="505"/>
                    <a:pt x="418" y="502"/>
                    <a:pt x="429" y="495"/>
                  </a:cubicBezTo>
                  <a:cubicBezTo>
                    <a:pt x="453" y="471"/>
                    <a:pt x="476" y="436"/>
                    <a:pt x="453" y="400"/>
                  </a:cubicBezTo>
                  <a:cubicBezTo>
                    <a:pt x="381" y="221"/>
                    <a:pt x="262" y="90"/>
                    <a:pt x="119" y="7"/>
                  </a:cubicBezTo>
                  <a:cubicBezTo>
                    <a:pt x="107" y="3"/>
                    <a:pt x="93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36;p5"/>
            <p:cNvSpPr/>
            <p:nvPr/>
          </p:nvSpPr>
          <p:spPr>
            <a:xfrm>
              <a:off x="4070971" y="1434447"/>
              <a:ext cx="9500" cy="9524"/>
            </a:xfrm>
            <a:custGeom>
              <a:avLst/>
              <a:gdLst/>
              <a:ahLst/>
              <a:cxnLst/>
              <a:rect l="l" t="t" r="r" b="b"/>
              <a:pathLst>
                <a:path w="382" h="355" extrusionOk="0">
                  <a:moveTo>
                    <a:pt x="86" y="1"/>
                  </a:moveTo>
                  <a:cubicBezTo>
                    <a:pt x="66" y="1"/>
                    <a:pt x="49" y="10"/>
                    <a:pt x="37" y="28"/>
                  </a:cubicBezTo>
                  <a:cubicBezTo>
                    <a:pt x="1" y="51"/>
                    <a:pt x="1" y="99"/>
                    <a:pt x="37" y="123"/>
                  </a:cubicBezTo>
                  <a:cubicBezTo>
                    <a:pt x="108" y="182"/>
                    <a:pt x="168" y="266"/>
                    <a:pt x="239" y="337"/>
                  </a:cubicBezTo>
                  <a:cubicBezTo>
                    <a:pt x="257" y="349"/>
                    <a:pt x="278" y="355"/>
                    <a:pt x="297" y="355"/>
                  </a:cubicBezTo>
                  <a:cubicBezTo>
                    <a:pt x="316" y="355"/>
                    <a:pt x="334" y="349"/>
                    <a:pt x="346" y="337"/>
                  </a:cubicBezTo>
                  <a:cubicBezTo>
                    <a:pt x="382" y="301"/>
                    <a:pt x="382" y="266"/>
                    <a:pt x="346" y="230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37;p5"/>
            <p:cNvSpPr/>
            <p:nvPr/>
          </p:nvSpPr>
          <p:spPr>
            <a:xfrm>
              <a:off x="4077880" y="1426654"/>
              <a:ext cx="8636" cy="8658"/>
            </a:xfrm>
            <a:custGeom>
              <a:avLst/>
              <a:gdLst/>
              <a:ahLst/>
              <a:cxnLst/>
              <a:rect l="l" t="t" r="r" b="b"/>
              <a:pathLst>
                <a:path w="370" h="355" extrusionOk="0">
                  <a:moveTo>
                    <a:pt x="78" y="0"/>
                  </a:moveTo>
                  <a:cubicBezTo>
                    <a:pt x="60" y="0"/>
                    <a:pt x="42" y="6"/>
                    <a:pt x="25" y="18"/>
                  </a:cubicBezTo>
                  <a:cubicBezTo>
                    <a:pt x="1" y="42"/>
                    <a:pt x="1" y="90"/>
                    <a:pt x="25" y="125"/>
                  </a:cubicBezTo>
                  <a:cubicBezTo>
                    <a:pt x="96" y="197"/>
                    <a:pt x="179" y="256"/>
                    <a:pt x="239" y="328"/>
                  </a:cubicBezTo>
                  <a:cubicBezTo>
                    <a:pt x="251" y="346"/>
                    <a:pt x="269" y="354"/>
                    <a:pt x="288" y="354"/>
                  </a:cubicBezTo>
                  <a:cubicBezTo>
                    <a:pt x="307" y="354"/>
                    <a:pt x="328" y="346"/>
                    <a:pt x="346" y="328"/>
                  </a:cubicBezTo>
                  <a:cubicBezTo>
                    <a:pt x="370" y="304"/>
                    <a:pt x="370" y="256"/>
                    <a:pt x="346" y="232"/>
                  </a:cubicBezTo>
                  <a:cubicBezTo>
                    <a:pt x="263" y="149"/>
                    <a:pt x="191" y="90"/>
                    <a:pt x="132" y="18"/>
                  </a:cubicBezTo>
                  <a:cubicBezTo>
                    <a:pt x="114" y="6"/>
                    <a:pt x="9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38;p5"/>
            <p:cNvSpPr/>
            <p:nvPr/>
          </p:nvSpPr>
          <p:spPr>
            <a:xfrm>
              <a:off x="4095153" y="1347863"/>
              <a:ext cx="102774" cy="69267"/>
            </a:xfrm>
            <a:custGeom>
              <a:avLst/>
              <a:gdLst/>
              <a:ahLst/>
              <a:cxnLst/>
              <a:rect l="l" t="t" r="r" b="b"/>
              <a:pathLst>
                <a:path w="4106" h="2761" extrusionOk="0">
                  <a:moveTo>
                    <a:pt x="4001" y="0"/>
                  </a:moveTo>
                  <a:cubicBezTo>
                    <a:pt x="3988" y="0"/>
                    <a:pt x="3975" y="3"/>
                    <a:pt x="3962" y="11"/>
                  </a:cubicBezTo>
                  <a:cubicBezTo>
                    <a:pt x="2664" y="880"/>
                    <a:pt x="1378" y="1749"/>
                    <a:pt x="81" y="2618"/>
                  </a:cubicBezTo>
                  <a:cubicBezTo>
                    <a:pt x="1" y="2668"/>
                    <a:pt x="47" y="2760"/>
                    <a:pt x="113" y="2760"/>
                  </a:cubicBezTo>
                  <a:cubicBezTo>
                    <a:pt x="125" y="2760"/>
                    <a:pt x="139" y="2757"/>
                    <a:pt x="152" y="2749"/>
                  </a:cubicBezTo>
                  <a:cubicBezTo>
                    <a:pt x="1450" y="1880"/>
                    <a:pt x="2748" y="1011"/>
                    <a:pt x="4045" y="142"/>
                  </a:cubicBezTo>
                  <a:cubicBezTo>
                    <a:pt x="4105" y="92"/>
                    <a:pt x="4065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39;p5"/>
            <p:cNvSpPr/>
            <p:nvPr/>
          </p:nvSpPr>
          <p:spPr>
            <a:xfrm>
              <a:off x="4123653" y="1319291"/>
              <a:ext cx="44910" cy="20780"/>
            </a:xfrm>
            <a:custGeom>
              <a:avLst/>
              <a:gdLst/>
              <a:ahLst/>
              <a:cxnLst/>
              <a:rect l="l" t="t" r="r" b="b"/>
              <a:pathLst>
                <a:path w="1793" h="836" extrusionOk="0">
                  <a:moveTo>
                    <a:pt x="1684" y="1"/>
                  </a:moveTo>
                  <a:cubicBezTo>
                    <a:pt x="1673" y="1"/>
                    <a:pt x="1661" y="4"/>
                    <a:pt x="1648" y="11"/>
                  </a:cubicBezTo>
                  <a:cubicBezTo>
                    <a:pt x="1160" y="309"/>
                    <a:pt x="636" y="535"/>
                    <a:pt x="89" y="678"/>
                  </a:cubicBezTo>
                  <a:cubicBezTo>
                    <a:pt x="1" y="711"/>
                    <a:pt x="24" y="835"/>
                    <a:pt x="104" y="835"/>
                  </a:cubicBezTo>
                  <a:cubicBezTo>
                    <a:pt x="110" y="835"/>
                    <a:pt x="117" y="834"/>
                    <a:pt x="124" y="833"/>
                  </a:cubicBezTo>
                  <a:cubicBezTo>
                    <a:pt x="684" y="678"/>
                    <a:pt x="1220" y="452"/>
                    <a:pt x="1732" y="142"/>
                  </a:cubicBezTo>
                  <a:cubicBezTo>
                    <a:pt x="1792" y="101"/>
                    <a:pt x="1750" y="1"/>
                    <a:pt x="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140;p5"/>
          <p:cNvGrpSpPr>
            <a:grpSpLocks/>
          </p:cNvGrpSpPr>
          <p:nvPr/>
        </p:nvGrpSpPr>
        <p:grpSpPr bwMode="auto">
          <a:xfrm rot="3332446">
            <a:off x="8335169" y="2245519"/>
            <a:ext cx="1143000" cy="858838"/>
            <a:chOff x="2001121" y="270931"/>
            <a:chExt cx="1143220" cy="858772"/>
          </a:xfrm>
        </p:grpSpPr>
        <p:sp>
          <p:nvSpPr>
            <p:cNvPr id="80" name="Google Shape;141;p5"/>
            <p:cNvSpPr/>
            <p:nvPr/>
          </p:nvSpPr>
          <p:spPr>
            <a:xfrm>
              <a:off x="2621831" y="270754"/>
              <a:ext cx="36519" cy="42859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42;p5"/>
            <p:cNvSpPr/>
            <p:nvPr/>
          </p:nvSpPr>
          <p:spPr>
            <a:xfrm>
              <a:off x="2615585" y="404277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43;p5"/>
            <p:cNvSpPr/>
            <p:nvPr/>
          </p:nvSpPr>
          <p:spPr>
            <a:xfrm>
              <a:off x="3104322" y="565432"/>
              <a:ext cx="39695" cy="3492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44;p5"/>
            <p:cNvSpPr/>
            <p:nvPr/>
          </p:nvSpPr>
          <p:spPr>
            <a:xfrm>
              <a:off x="2076856" y="599739"/>
              <a:ext cx="49222" cy="39685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45;p5"/>
            <p:cNvSpPr/>
            <p:nvPr/>
          </p:nvSpPr>
          <p:spPr>
            <a:xfrm>
              <a:off x="2279409" y="741743"/>
              <a:ext cx="38107" cy="31748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46;p5"/>
            <p:cNvSpPr/>
            <p:nvPr/>
          </p:nvSpPr>
          <p:spPr>
            <a:xfrm>
              <a:off x="2253333" y="1097841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47;p5"/>
            <p:cNvSpPr/>
            <p:nvPr/>
          </p:nvSpPr>
          <p:spPr>
            <a:xfrm>
              <a:off x="1998993" y="983031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48;p5"/>
            <p:cNvSpPr/>
            <p:nvPr/>
          </p:nvSpPr>
          <p:spPr>
            <a:xfrm>
              <a:off x="2346422" y="835680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49;p5"/>
            <p:cNvSpPr/>
            <p:nvPr/>
          </p:nvSpPr>
          <p:spPr>
            <a:xfrm>
              <a:off x="2742322" y="577520"/>
              <a:ext cx="38107" cy="26986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50;p5"/>
            <p:cNvSpPr/>
            <p:nvPr/>
          </p:nvSpPr>
          <p:spPr>
            <a:xfrm>
              <a:off x="2437048" y="361935"/>
              <a:ext cx="36519" cy="28573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1"/>
          </p:nvPr>
        </p:nvSpPr>
        <p:spPr>
          <a:xfrm>
            <a:off x="1564454" y="4154395"/>
            <a:ext cx="2565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2"/>
          </p:nvPr>
        </p:nvSpPr>
        <p:spPr>
          <a:xfrm>
            <a:off x="1562579" y="3057150"/>
            <a:ext cx="2565300" cy="1158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3"/>
          </p:nvPr>
        </p:nvSpPr>
        <p:spPr>
          <a:xfrm>
            <a:off x="5032879" y="4183495"/>
            <a:ext cx="2565300" cy="420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bin"/>
              <a:buNone/>
              <a:defRPr sz="1800" b="1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4"/>
          </p:nvPr>
        </p:nvSpPr>
        <p:spPr>
          <a:xfrm>
            <a:off x="5031054" y="3057150"/>
            <a:ext cx="2565300" cy="1158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4;p13"/>
          <p:cNvSpPr>
            <a:spLocks noChangeArrowheads="1"/>
          </p:cNvSpPr>
          <p:nvPr/>
        </p:nvSpPr>
        <p:spPr bwMode="auto">
          <a:xfrm>
            <a:off x="-515938" y="3917950"/>
            <a:ext cx="1819276" cy="1820863"/>
          </a:xfrm>
          <a:prstGeom prst="ellipse">
            <a:avLst/>
          </a:pr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195;p13"/>
          <p:cNvSpPr>
            <a:spLocks noChangeArrowheads="1"/>
          </p:cNvSpPr>
          <p:nvPr/>
        </p:nvSpPr>
        <p:spPr bwMode="auto">
          <a:xfrm>
            <a:off x="7764463" y="-660400"/>
            <a:ext cx="2206625" cy="2206625"/>
          </a:xfrm>
          <a:custGeom>
            <a:avLst/>
            <a:gdLst>
              <a:gd name="T0" fmla="*/ 0 w 93316"/>
              <a:gd name="T1" fmla="*/ 0 h 93316"/>
              <a:gd name="T2" fmla="*/ 93316 w 93316"/>
              <a:gd name="T3" fmla="*/ 93316 h 93316"/>
            </a:gdLst>
            <a:ahLst/>
            <a:cxnLst/>
            <a:rect l="T0" t="T1" r="T2" b="T3"/>
            <a:pathLst>
              <a:path w="93316" h="93316" extrusionOk="0">
                <a:moveTo>
                  <a:pt x="76719" y="16597"/>
                </a:moveTo>
                <a:cubicBezTo>
                  <a:pt x="93315" y="33193"/>
                  <a:pt x="93315" y="60123"/>
                  <a:pt x="76719" y="76719"/>
                </a:cubicBezTo>
                <a:cubicBezTo>
                  <a:pt x="60123" y="93315"/>
                  <a:pt x="33192" y="93315"/>
                  <a:pt x="16596" y="76719"/>
                </a:cubicBezTo>
                <a:cubicBezTo>
                  <a:pt x="0" y="60123"/>
                  <a:pt x="0" y="33193"/>
                  <a:pt x="16596" y="16597"/>
                </a:cubicBezTo>
                <a:cubicBezTo>
                  <a:pt x="33192" y="1"/>
                  <a:pt x="60123" y="1"/>
                  <a:pt x="76719" y="1659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196;p13"/>
          <p:cNvSpPr/>
          <p:nvPr/>
        </p:nvSpPr>
        <p:spPr>
          <a:xfrm>
            <a:off x="7858125" y="-566738"/>
            <a:ext cx="2017713" cy="2019301"/>
          </a:xfrm>
          <a:custGeom>
            <a:avLst/>
            <a:gdLst/>
            <a:ahLst/>
            <a:cxnLst/>
            <a:rect l="l" t="t" r="r" b="b"/>
            <a:pathLst>
              <a:path w="85352" h="85352" extrusionOk="0">
                <a:moveTo>
                  <a:pt x="70154" y="15168"/>
                </a:moveTo>
                <a:cubicBezTo>
                  <a:pt x="85351" y="30366"/>
                  <a:pt x="85351" y="54986"/>
                  <a:pt x="70154" y="70184"/>
                </a:cubicBezTo>
                <a:cubicBezTo>
                  <a:pt x="54986" y="85351"/>
                  <a:pt x="30366" y="85351"/>
                  <a:pt x="15168" y="70184"/>
                </a:cubicBezTo>
                <a:cubicBezTo>
                  <a:pt x="0" y="54986"/>
                  <a:pt x="0" y="30366"/>
                  <a:pt x="15168" y="15168"/>
                </a:cubicBezTo>
                <a:cubicBezTo>
                  <a:pt x="30366" y="1"/>
                  <a:pt x="54986" y="1"/>
                  <a:pt x="70154" y="151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7;p13"/>
          <p:cNvSpPr>
            <a:spLocks noChangeArrowheads="1"/>
          </p:cNvSpPr>
          <p:nvPr/>
        </p:nvSpPr>
        <p:spPr bwMode="auto">
          <a:xfrm>
            <a:off x="8413750" y="26988"/>
            <a:ext cx="904875" cy="863600"/>
          </a:xfrm>
          <a:custGeom>
            <a:avLst/>
            <a:gdLst>
              <a:gd name="T0" fmla="*/ 0 w 38330"/>
              <a:gd name="T1" fmla="*/ 0 h 36536"/>
              <a:gd name="T2" fmla="*/ 38330 w 38330"/>
              <a:gd name="T3" fmla="*/ 36536 h 36536"/>
            </a:gdLst>
            <a:ahLst/>
            <a:cxnLst/>
            <a:rect l="T0" t="T1" r="T2" b="T3"/>
            <a:pathLst>
              <a:path w="38330" h="36536" extrusionOk="0">
                <a:moveTo>
                  <a:pt x="19211" y="31"/>
                </a:moveTo>
                <a:cubicBezTo>
                  <a:pt x="11885" y="61"/>
                  <a:pt x="5320" y="4560"/>
                  <a:pt x="2706" y="11429"/>
                </a:cubicBezTo>
                <a:cubicBezTo>
                  <a:pt x="1" y="18633"/>
                  <a:pt x="2280" y="26779"/>
                  <a:pt x="8360" y="31521"/>
                </a:cubicBezTo>
                <a:cubicBezTo>
                  <a:pt x="14408" y="36293"/>
                  <a:pt x="22889" y="36536"/>
                  <a:pt x="29241" y="32159"/>
                </a:cubicBezTo>
                <a:cubicBezTo>
                  <a:pt x="35564" y="27752"/>
                  <a:pt x="38330" y="19758"/>
                  <a:pt x="36020" y="12402"/>
                </a:cubicBezTo>
                <a:cubicBezTo>
                  <a:pt x="33740" y="5016"/>
                  <a:pt x="26931" y="0"/>
                  <a:pt x="19211" y="31"/>
                </a:cubicBezTo>
                <a:close/>
                <a:moveTo>
                  <a:pt x="19211" y="30092"/>
                </a:moveTo>
                <a:cubicBezTo>
                  <a:pt x="14165" y="30092"/>
                  <a:pt x="9636" y="27053"/>
                  <a:pt x="7721" y="22402"/>
                </a:cubicBezTo>
                <a:cubicBezTo>
                  <a:pt x="5776" y="17752"/>
                  <a:pt x="6840" y="12402"/>
                  <a:pt x="10426" y="8846"/>
                </a:cubicBezTo>
                <a:cubicBezTo>
                  <a:pt x="13983" y="5289"/>
                  <a:pt x="19332" y="4225"/>
                  <a:pt x="23983" y="6140"/>
                </a:cubicBezTo>
                <a:cubicBezTo>
                  <a:pt x="28603" y="8086"/>
                  <a:pt x="31643" y="12615"/>
                  <a:pt x="31643" y="17660"/>
                </a:cubicBezTo>
                <a:cubicBezTo>
                  <a:pt x="31643" y="24499"/>
                  <a:pt x="26050" y="30062"/>
                  <a:pt x="19211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198;p13"/>
          <p:cNvSpPr/>
          <p:nvPr/>
        </p:nvSpPr>
        <p:spPr>
          <a:xfrm>
            <a:off x="8280400" y="-146050"/>
            <a:ext cx="1174750" cy="1176338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99;p13"/>
          <p:cNvSpPr/>
          <p:nvPr/>
        </p:nvSpPr>
        <p:spPr>
          <a:xfrm>
            <a:off x="8161338" y="4227513"/>
            <a:ext cx="1314450" cy="1316037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200;p13"/>
          <p:cNvGrpSpPr>
            <a:grpSpLocks/>
          </p:cNvGrpSpPr>
          <p:nvPr/>
        </p:nvGrpSpPr>
        <p:grpSpPr bwMode="auto">
          <a:xfrm>
            <a:off x="8705850" y="1658938"/>
            <a:ext cx="128588" cy="538162"/>
            <a:chOff x="273429" y="0"/>
            <a:chExt cx="129851" cy="538530"/>
          </a:xfrm>
        </p:grpSpPr>
        <p:sp>
          <p:nvSpPr>
            <p:cNvPr id="18" name="Google Shape;201;p13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202;p13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203;p13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204;p13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205;p13"/>
            <p:cNvSpPr>
              <a:spLocks noChangeArrowheads="1"/>
            </p:cNvSpPr>
            <p:nvPr/>
          </p:nvSpPr>
          <p:spPr bwMode="auto">
            <a:xfrm>
              <a:off x="273429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206;p13"/>
            <p:cNvSpPr>
              <a:spLocks noChangeArrowheads="1"/>
            </p:cNvSpPr>
            <p:nvPr/>
          </p:nvSpPr>
          <p:spPr bwMode="auto">
            <a:xfrm>
              <a:off x="351981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207;p13"/>
            <p:cNvSpPr>
              <a:spLocks noChangeArrowheads="1"/>
            </p:cNvSpPr>
            <p:nvPr/>
          </p:nvSpPr>
          <p:spPr bwMode="auto">
            <a:xfrm>
              <a:off x="273429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208;p13"/>
            <p:cNvSpPr>
              <a:spLocks noChangeArrowheads="1"/>
            </p:cNvSpPr>
            <p:nvPr/>
          </p:nvSpPr>
          <p:spPr bwMode="auto">
            <a:xfrm>
              <a:off x="351981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209;p13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210;p13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211;p13"/>
            <p:cNvSpPr>
              <a:spLocks noChangeArrowheads="1"/>
            </p:cNvSpPr>
            <p:nvPr/>
          </p:nvSpPr>
          <p:spPr bwMode="auto">
            <a:xfrm>
              <a:off x="273429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9" name="Google Shape;212;p13"/>
            <p:cNvSpPr>
              <a:spLocks noChangeArrowheads="1"/>
            </p:cNvSpPr>
            <p:nvPr/>
          </p:nvSpPr>
          <p:spPr bwMode="auto">
            <a:xfrm>
              <a:off x="351981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0" name="Google Shape;213;p13"/>
            <p:cNvSpPr>
              <a:spLocks noChangeArrowheads="1"/>
            </p:cNvSpPr>
            <p:nvPr/>
          </p:nvSpPr>
          <p:spPr bwMode="auto">
            <a:xfrm>
              <a:off x="273429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1" name="Google Shape;214;p13"/>
            <p:cNvSpPr>
              <a:spLocks noChangeArrowheads="1"/>
            </p:cNvSpPr>
            <p:nvPr/>
          </p:nvSpPr>
          <p:spPr bwMode="auto">
            <a:xfrm>
              <a:off x="351981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2" name="Google Shape;215;p13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3" name="Google Shape;216;p13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34" name="Google Shape;217;p13"/>
          <p:cNvSpPr>
            <a:spLocks noChangeArrowheads="1"/>
          </p:cNvSpPr>
          <p:nvPr/>
        </p:nvSpPr>
        <p:spPr bwMode="auto">
          <a:xfrm>
            <a:off x="673100" y="4759325"/>
            <a:ext cx="1284288" cy="49213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1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5" name="Google Shape;218;p13"/>
          <p:cNvSpPr>
            <a:spLocks noChangeArrowheads="1"/>
          </p:cNvSpPr>
          <p:nvPr/>
        </p:nvSpPr>
        <p:spPr bwMode="auto">
          <a:xfrm>
            <a:off x="369888" y="3338513"/>
            <a:ext cx="212725" cy="211137"/>
          </a:xfrm>
          <a:custGeom>
            <a:avLst/>
            <a:gdLst>
              <a:gd name="T0" fmla="*/ 0 w 6353"/>
              <a:gd name="T1" fmla="*/ 0 h 6323"/>
              <a:gd name="T2" fmla="*/ 6353 w 6353"/>
              <a:gd name="T3" fmla="*/ 6323 h 6323"/>
            </a:gdLst>
            <a:ahLst/>
            <a:cxnLst/>
            <a:rect l="T0" t="T1" r="T2" b="T3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6" name="Google Shape;228;p13"/>
          <p:cNvSpPr>
            <a:spLocks noChangeArrowheads="1"/>
          </p:cNvSpPr>
          <p:nvPr/>
        </p:nvSpPr>
        <p:spPr bwMode="auto">
          <a:xfrm>
            <a:off x="-552450" y="-404813"/>
            <a:ext cx="1531938" cy="15319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979574" y="1650100"/>
            <a:ext cx="33396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1816575" y="2109575"/>
            <a:ext cx="2502600" cy="633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"/>
          </p:nvPr>
        </p:nvSpPr>
        <p:spPr>
          <a:xfrm>
            <a:off x="4824826" y="1650100"/>
            <a:ext cx="33396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3"/>
          </p:nvPr>
        </p:nvSpPr>
        <p:spPr>
          <a:xfrm>
            <a:off x="4831700" y="2109575"/>
            <a:ext cx="2502600" cy="633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4"/>
          </p:nvPr>
        </p:nvSpPr>
        <p:spPr>
          <a:xfrm>
            <a:off x="979574" y="3519470"/>
            <a:ext cx="33396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1816575" y="3978924"/>
            <a:ext cx="2502600" cy="633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/>
          </p:nvPr>
        </p:nvSpPr>
        <p:spPr>
          <a:xfrm>
            <a:off x="4824824" y="3519470"/>
            <a:ext cx="33396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7"/>
          </p:nvPr>
        </p:nvSpPr>
        <p:spPr>
          <a:xfrm>
            <a:off x="4824825" y="3978924"/>
            <a:ext cx="2502600" cy="633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8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;p14"/>
          <p:cNvSpPr>
            <a:spLocks noChangeArrowheads="1"/>
          </p:cNvSpPr>
          <p:nvPr/>
        </p:nvSpPr>
        <p:spPr bwMode="auto">
          <a:xfrm flipH="1">
            <a:off x="7753350" y="3617913"/>
            <a:ext cx="2143125" cy="21431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238;p14"/>
          <p:cNvSpPr>
            <a:spLocks noChangeArrowheads="1"/>
          </p:cNvSpPr>
          <p:nvPr/>
        </p:nvSpPr>
        <p:spPr bwMode="auto">
          <a:xfrm flipH="1">
            <a:off x="7943850" y="366713"/>
            <a:ext cx="1003300" cy="1008062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239;p14"/>
          <p:cNvSpPr>
            <a:spLocks noChangeArrowheads="1"/>
          </p:cNvSpPr>
          <p:nvPr/>
        </p:nvSpPr>
        <p:spPr bwMode="auto">
          <a:xfrm flipH="1">
            <a:off x="-1200150" y="4064000"/>
            <a:ext cx="2252663" cy="2254250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240;p14"/>
          <p:cNvSpPr>
            <a:spLocks noChangeArrowheads="1"/>
          </p:cNvSpPr>
          <p:nvPr/>
        </p:nvSpPr>
        <p:spPr bwMode="auto">
          <a:xfrm flipH="1">
            <a:off x="1189038" y="4040188"/>
            <a:ext cx="749300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241;p14"/>
          <p:cNvSpPr>
            <a:spLocks noChangeArrowheads="1"/>
          </p:cNvSpPr>
          <p:nvPr/>
        </p:nvSpPr>
        <p:spPr bwMode="auto">
          <a:xfrm flipH="1">
            <a:off x="7064375" y="906463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242;p14"/>
          <p:cNvSpPr>
            <a:spLocks noChangeArrowheads="1"/>
          </p:cNvSpPr>
          <p:nvPr/>
        </p:nvSpPr>
        <p:spPr bwMode="auto">
          <a:xfrm flipH="1">
            <a:off x="334963" y="1220788"/>
            <a:ext cx="227012" cy="227012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243;p14"/>
          <p:cNvSpPr>
            <a:spLocks noChangeArrowheads="1"/>
          </p:cNvSpPr>
          <p:nvPr/>
        </p:nvSpPr>
        <p:spPr bwMode="auto">
          <a:xfrm flipH="1">
            <a:off x="368300" y="415925"/>
            <a:ext cx="684213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244;p14"/>
          <p:cNvSpPr>
            <a:spLocks noChangeArrowheads="1"/>
          </p:cNvSpPr>
          <p:nvPr/>
        </p:nvSpPr>
        <p:spPr bwMode="auto">
          <a:xfrm flipH="1">
            <a:off x="7275513" y="3916363"/>
            <a:ext cx="1001712" cy="10033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title" idx="2"/>
          </p:nvPr>
        </p:nvSpPr>
        <p:spPr>
          <a:xfrm>
            <a:off x="607338" y="2185288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789150" y="2644778"/>
            <a:ext cx="2538600" cy="854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title" idx="3"/>
          </p:nvPr>
        </p:nvSpPr>
        <p:spPr>
          <a:xfrm>
            <a:off x="3120900" y="3155100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"/>
          </p:nvPr>
        </p:nvSpPr>
        <p:spPr>
          <a:xfrm>
            <a:off x="3302700" y="3614575"/>
            <a:ext cx="2538600" cy="854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title" idx="5"/>
          </p:nvPr>
        </p:nvSpPr>
        <p:spPr>
          <a:xfrm>
            <a:off x="5634463" y="2185288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6"/>
          </p:nvPr>
        </p:nvSpPr>
        <p:spPr>
          <a:xfrm>
            <a:off x="5816275" y="2644778"/>
            <a:ext cx="2538600" cy="854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3;p15"/>
          <p:cNvSpPr>
            <a:spLocks noChangeArrowheads="1"/>
          </p:cNvSpPr>
          <p:nvPr/>
        </p:nvSpPr>
        <p:spPr bwMode="auto">
          <a:xfrm flipH="1">
            <a:off x="7861300" y="3395663"/>
            <a:ext cx="2254250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254;p15"/>
          <p:cNvSpPr>
            <a:spLocks noChangeArrowheads="1"/>
          </p:cNvSpPr>
          <p:nvPr/>
        </p:nvSpPr>
        <p:spPr bwMode="auto">
          <a:xfrm flipH="1">
            <a:off x="342900" y="3960813"/>
            <a:ext cx="950913" cy="9588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255;p15"/>
          <p:cNvSpPr>
            <a:spLocks noChangeArrowheads="1"/>
          </p:cNvSpPr>
          <p:nvPr/>
        </p:nvSpPr>
        <p:spPr bwMode="auto">
          <a:xfrm flipH="1">
            <a:off x="638175" y="1098550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256;p15"/>
          <p:cNvSpPr>
            <a:spLocks noChangeArrowheads="1"/>
          </p:cNvSpPr>
          <p:nvPr/>
        </p:nvSpPr>
        <p:spPr bwMode="auto">
          <a:xfrm flipH="1">
            <a:off x="671513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257;p15"/>
          <p:cNvSpPr/>
          <p:nvPr/>
        </p:nvSpPr>
        <p:spPr>
          <a:xfrm rot="10800000">
            <a:off x="8129588" y="-566738"/>
            <a:ext cx="1663700" cy="16652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8;p15"/>
          <p:cNvSpPr>
            <a:spLocks noChangeArrowheads="1"/>
          </p:cNvSpPr>
          <p:nvPr/>
        </p:nvSpPr>
        <p:spPr bwMode="auto">
          <a:xfrm rot="10800000">
            <a:off x="8328025" y="-368300"/>
            <a:ext cx="1266825" cy="12684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259;p15"/>
          <p:cNvSpPr>
            <a:spLocks noChangeArrowheads="1"/>
          </p:cNvSpPr>
          <p:nvPr/>
        </p:nvSpPr>
        <p:spPr bwMode="auto">
          <a:xfrm rot="10800000">
            <a:off x="8534400" y="-161925"/>
            <a:ext cx="854075" cy="855663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260;p15"/>
          <p:cNvSpPr>
            <a:spLocks noChangeArrowheads="1"/>
          </p:cNvSpPr>
          <p:nvPr/>
        </p:nvSpPr>
        <p:spPr bwMode="auto">
          <a:xfrm rot="10800000">
            <a:off x="7297738" y="350838"/>
            <a:ext cx="1482725" cy="58737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2"/>
          </p:nvPr>
        </p:nvSpPr>
        <p:spPr>
          <a:xfrm>
            <a:off x="124175" y="1362395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487925" y="1821870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3"/>
          </p:nvPr>
        </p:nvSpPr>
        <p:spPr>
          <a:xfrm>
            <a:off x="3120875" y="1362395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subTitle" idx="4"/>
          </p:nvPr>
        </p:nvSpPr>
        <p:spPr>
          <a:xfrm>
            <a:off x="3484625" y="1821870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5"/>
          </p:nvPr>
        </p:nvSpPr>
        <p:spPr>
          <a:xfrm>
            <a:off x="6117575" y="1362395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6"/>
          </p:nvPr>
        </p:nvSpPr>
        <p:spPr>
          <a:xfrm>
            <a:off x="6481325" y="1821869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16"/>
          <p:cNvSpPr>
            <a:spLocks noChangeArrowheads="1"/>
          </p:cNvSpPr>
          <p:nvPr/>
        </p:nvSpPr>
        <p:spPr bwMode="auto">
          <a:xfrm flipH="1">
            <a:off x="-1273175" y="-1309688"/>
            <a:ext cx="2430463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263;p16"/>
          <p:cNvSpPr>
            <a:spLocks noChangeArrowheads="1"/>
          </p:cNvSpPr>
          <p:nvPr/>
        </p:nvSpPr>
        <p:spPr bwMode="auto">
          <a:xfrm flipH="1">
            <a:off x="-920750" y="4356100"/>
            <a:ext cx="1624013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264;p16"/>
          <p:cNvSpPr/>
          <p:nvPr/>
        </p:nvSpPr>
        <p:spPr>
          <a:xfrm flipH="1">
            <a:off x="7608888" y="-1520825"/>
            <a:ext cx="3021012" cy="30210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65;p16"/>
          <p:cNvSpPr>
            <a:spLocks noChangeArrowheads="1"/>
          </p:cNvSpPr>
          <p:nvPr/>
        </p:nvSpPr>
        <p:spPr bwMode="auto">
          <a:xfrm flipH="1">
            <a:off x="8459788" y="-669925"/>
            <a:ext cx="1319212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266;p16"/>
          <p:cNvSpPr>
            <a:spLocks noChangeArrowheads="1"/>
          </p:cNvSpPr>
          <p:nvPr/>
        </p:nvSpPr>
        <p:spPr bwMode="auto">
          <a:xfrm flipH="1">
            <a:off x="8743950" y="-385763"/>
            <a:ext cx="750888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267;p16"/>
          <p:cNvSpPr>
            <a:spLocks noChangeArrowheads="1"/>
          </p:cNvSpPr>
          <p:nvPr/>
        </p:nvSpPr>
        <p:spPr bwMode="auto">
          <a:xfrm flipH="1">
            <a:off x="606425" y="1173163"/>
            <a:ext cx="227013" cy="227012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268;p16"/>
          <p:cNvSpPr>
            <a:spLocks noChangeArrowheads="1"/>
          </p:cNvSpPr>
          <p:nvPr/>
        </p:nvSpPr>
        <p:spPr bwMode="auto">
          <a:xfrm flipH="1">
            <a:off x="7954963" y="-1173163"/>
            <a:ext cx="2327275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269;p16"/>
          <p:cNvSpPr>
            <a:spLocks noChangeArrowheads="1"/>
          </p:cNvSpPr>
          <p:nvPr/>
        </p:nvSpPr>
        <p:spPr bwMode="auto">
          <a:xfrm flipH="1">
            <a:off x="8496300" y="4378325"/>
            <a:ext cx="1298575" cy="1306513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270;p16"/>
          <p:cNvSpPr>
            <a:spLocks noChangeArrowheads="1"/>
          </p:cNvSpPr>
          <p:nvPr/>
        </p:nvSpPr>
        <p:spPr bwMode="auto">
          <a:xfrm flipH="1">
            <a:off x="8231188" y="4278313"/>
            <a:ext cx="741362" cy="741362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271;p16"/>
          <p:cNvSpPr/>
          <p:nvPr/>
        </p:nvSpPr>
        <p:spPr>
          <a:xfrm flipH="1">
            <a:off x="8883650" y="-244475"/>
            <a:ext cx="471488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2"/>
          </p:nvPr>
        </p:nvSpPr>
        <p:spPr>
          <a:xfrm>
            <a:off x="276600" y="3122473"/>
            <a:ext cx="2902200" cy="421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1"/>
          </p:nvPr>
        </p:nvSpPr>
        <p:spPr>
          <a:xfrm>
            <a:off x="640350" y="3543549"/>
            <a:ext cx="21747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title" idx="3"/>
          </p:nvPr>
        </p:nvSpPr>
        <p:spPr>
          <a:xfrm flipH="1">
            <a:off x="5965200" y="3122473"/>
            <a:ext cx="2902200" cy="421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subTitle" idx="4"/>
          </p:nvPr>
        </p:nvSpPr>
        <p:spPr>
          <a:xfrm flipH="1">
            <a:off x="6328950" y="3543549"/>
            <a:ext cx="21747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title" idx="5"/>
          </p:nvPr>
        </p:nvSpPr>
        <p:spPr>
          <a:xfrm flipH="1">
            <a:off x="3120900" y="3122473"/>
            <a:ext cx="2902200" cy="421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6"/>
          </p:nvPr>
        </p:nvSpPr>
        <p:spPr>
          <a:xfrm flipH="1">
            <a:off x="3484650" y="3543548"/>
            <a:ext cx="21747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9;p17"/>
          <p:cNvSpPr>
            <a:spLocks noChangeArrowheads="1"/>
          </p:cNvSpPr>
          <p:nvPr/>
        </p:nvSpPr>
        <p:spPr bwMode="auto">
          <a:xfrm>
            <a:off x="7591425" y="-700088"/>
            <a:ext cx="2428875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290;p17"/>
          <p:cNvSpPr>
            <a:spLocks noChangeArrowheads="1"/>
          </p:cNvSpPr>
          <p:nvPr/>
        </p:nvSpPr>
        <p:spPr bwMode="auto">
          <a:xfrm>
            <a:off x="8045450" y="4051300"/>
            <a:ext cx="1622425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291;p17"/>
          <p:cNvSpPr/>
          <p:nvPr/>
        </p:nvSpPr>
        <p:spPr>
          <a:xfrm>
            <a:off x="-1273175" y="-1292225"/>
            <a:ext cx="3022600" cy="30210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92;p17"/>
          <p:cNvSpPr>
            <a:spLocks noChangeArrowheads="1"/>
          </p:cNvSpPr>
          <p:nvPr/>
        </p:nvSpPr>
        <p:spPr bwMode="auto">
          <a:xfrm>
            <a:off x="-422275" y="-441325"/>
            <a:ext cx="1319213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293;p17"/>
          <p:cNvSpPr>
            <a:spLocks noChangeArrowheads="1"/>
          </p:cNvSpPr>
          <p:nvPr/>
        </p:nvSpPr>
        <p:spPr bwMode="auto">
          <a:xfrm>
            <a:off x="-136525" y="-157163"/>
            <a:ext cx="749300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294;p17"/>
          <p:cNvSpPr>
            <a:spLocks noChangeArrowheads="1"/>
          </p:cNvSpPr>
          <p:nvPr/>
        </p:nvSpPr>
        <p:spPr bwMode="auto">
          <a:xfrm>
            <a:off x="-925513" y="-944563"/>
            <a:ext cx="2327276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295;p17"/>
          <p:cNvSpPr>
            <a:spLocks noChangeArrowheads="1"/>
          </p:cNvSpPr>
          <p:nvPr/>
        </p:nvSpPr>
        <p:spPr bwMode="auto">
          <a:xfrm>
            <a:off x="-438150" y="4229100"/>
            <a:ext cx="1352550" cy="13620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296;p17"/>
          <p:cNvSpPr>
            <a:spLocks noChangeArrowheads="1"/>
          </p:cNvSpPr>
          <p:nvPr/>
        </p:nvSpPr>
        <p:spPr bwMode="auto">
          <a:xfrm>
            <a:off x="419100" y="4125913"/>
            <a:ext cx="771525" cy="7715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9" name="Google Shape;297;p17"/>
          <p:cNvSpPr/>
          <p:nvPr/>
        </p:nvSpPr>
        <p:spPr>
          <a:xfrm>
            <a:off x="3175" y="-15875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98;p17"/>
          <p:cNvSpPr/>
          <p:nvPr/>
        </p:nvSpPr>
        <p:spPr>
          <a:xfrm>
            <a:off x="7915275" y="1782763"/>
            <a:ext cx="227013" cy="227012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 idx="2"/>
          </p:nvPr>
        </p:nvSpPr>
        <p:spPr>
          <a:xfrm>
            <a:off x="1508263" y="1573900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"/>
          </p:nvPr>
        </p:nvSpPr>
        <p:spPr>
          <a:xfrm>
            <a:off x="1872013" y="203337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title" idx="3"/>
          </p:nvPr>
        </p:nvSpPr>
        <p:spPr>
          <a:xfrm>
            <a:off x="4733563" y="1573900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"/>
          </p:nvPr>
        </p:nvSpPr>
        <p:spPr>
          <a:xfrm>
            <a:off x="5097313" y="203337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title" idx="5"/>
          </p:nvPr>
        </p:nvSpPr>
        <p:spPr>
          <a:xfrm>
            <a:off x="1508238" y="3167150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6"/>
          </p:nvPr>
        </p:nvSpPr>
        <p:spPr>
          <a:xfrm>
            <a:off x="1871988" y="36266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 idx="7"/>
          </p:nvPr>
        </p:nvSpPr>
        <p:spPr>
          <a:xfrm>
            <a:off x="4733538" y="3167150"/>
            <a:ext cx="2902200" cy="45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8"/>
          </p:nvPr>
        </p:nvSpPr>
        <p:spPr>
          <a:xfrm>
            <a:off x="5097288" y="36266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09;p18"/>
          <p:cNvSpPr>
            <a:spLocks noChangeArrowheads="1"/>
          </p:cNvSpPr>
          <p:nvPr/>
        </p:nvSpPr>
        <p:spPr bwMode="auto">
          <a:xfrm flipH="1">
            <a:off x="7753350" y="3617913"/>
            <a:ext cx="2143125" cy="21431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310;p18"/>
          <p:cNvSpPr>
            <a:spLocks noChangeArrowheads="1"/>
          </p:cNvSpPr>
          <p:nvPr/>
        </p:nvSpPr>
        <p:spPr bwMode="auto">
          <a:xfrm flipH="1">
            <a:off x="7832725" y="254000"/>
            <a:ext cx="1114425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311;p18"/>
          <p:cNvSpPr>
            <a:spLocks noChangeArrowheads="1"/>
          </p:cNvSpPr>
          <p:nvPr/>
        </p:nvSpPr>
        <p:spPr bwMode="auto">
          <a:xfrm flipH="1">
            <a:off x="-1236663" y="1639888"/>
            <a:ext cx="2254251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312;p18"/>
          <p:cNvSpPr>
            <a:spLocks noChangeArrowheads="1"/>
          </p:cNvSpPr>
          <p:nvPr/>
        </p:nvSpPr>
        <p:spPr bwMode="auto">
          <a:xfrm flipH="1">
            <a:off x="544513" y="4164013"/>
            <a:ext cx="749300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313;p18"/>
          <p:cNvSpPr>
            <a:spLocks noChangeArrowheads="1"/>
          </p:cNvSpPr>
          <p:nvPr/>
        </p:nvSpPr>
        <p:spPr bwMode="auto">
          <a:xfrm flipH="1">
            <a:off x="7064375" y="906463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314;p18"/>
          <p:cNvSpPr/>
          <p:nvPr/>
        </p:nvSpPr>
        <p:spPr>
          <a:xfrm flipH="1">
            <a:off x="638175" y="1098550"/>
            <a:ext cx="227013" cy="227013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15;p18"/>
          <p:cNvSpPr>
            <a:spLocks noChangeArrowheads="1"/>
          </p:cNvSpPr>
          <p:nvPr/>
        </p:nvSpPr>
        <p:spPr bwMode="auto">
          <a:xfrm flipH="1">
            <a:off x="671513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316;p18"/>
          <p:cNvSpPr>
            <a:spLocks noChangeArrowheads="1"/>
          </p:cNvSpPr>
          <p:nvPr/>
        </p:nvSpPr>
        <p:spPr bwMode="auto">
          <a:xfrm flipH="1">
            <a:off x="7753350" y="2978150"/>
            <a:ext cx="1001713" cy="10017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00" name="Google Shape;300;p18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title" idx="2"/>
          </p:nvPr>
        </p:nvSpPr>
        <p:spPr>
          <a:xfrm>
            <a:off x="1622550" y="1783625"/>
            <a:ext cx="2902200" cy="402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1"/>
          </p:nvPr>
        </p:nvSpPr>
        <p:spPr>
          <a:xfrm>
            <a:off x="1986300" y="218577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title" idx="3"/>
          </p:nvPr>
        </p:nvSpPr>
        <p:spPr>
          <a:xfrm>
            <a:off x="4619250" y="1783625"/>
            <a:ext cx="2902200" cy="402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4"/>
          </p:nvPr>
        </p:nvSpPr>
        <p:spPr>
          <a:xfrm>
            <a:off x="4983000" y="218577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title" idx="5"/>
          </p:nvPr>
        </p:nvSpPr>
        <p:spPr>
          <a:xfrm>
            <a:off x="1622550" y="3681525"/>
            <a:ext cx="2902200" cy="402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6"/>
          </p:nvPr>
        </p:nvSpPr>
        <p:spPr>
          <a:xfrm>
            <a:off x="1986300" y="40838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title" idx="7"/>
          </p:nvPr>
        </p:nvSpPr>
        <p:spPr>
          <a:xfrm>
            <a:off x="4619250" y="3681525"/>
            <a:ext cx="2902200" cy="402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8"/>
          </p:nvPr>
        </p:nvSpPr>
        <p:spPr>
          <a:xfrm>
            <a:off x="4983000" y="40838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31;p19"/>
          <p:cNvSpPr>
            <a:spLocks noChangeArrowheads="1"/>
          </p:cNvSpPr>
          <p:nvPr/>
        </p:nvSpPr>
        <p:spPr bwMode="auto">
          <a:xfrm flipH="1">
            <a:off x="-471488" y="-425450"/>
            <a:ext cx="1112838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332;p19"/>
          <p:cNvSpPr>
            <a:spLocks noChangeArrowheads="1"/>
          </p:cNvSpPr>
          <p:nvPr/>
        </p:nvSpPr>
        <p:spPr bwMode="auto">
          <a:xfrm flipH="1">
            <a:off x="-415925" y="4525963"/>
            <a:ext cx="1001713" cy="1008062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333;p19"/>
          <p:cNvSpPr>
            <a:spLocks noChangeArrowheads="1"/>
          </p:cNvSpPr>
          <p:nvPr/>
        </p:nvSpPr>
        <p:spPr bwMode="auto">
          <a:xfrm flipH="1">
            <a:off x="8189913" y="987425"/>
            <a:ext cx="1284287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334;p19"/>
          <p:cNvSpPr/>
          <p:nvPr/>
        </p:nvSpPr>
        <p:spPr>
          <a:xfrm flipH="1">
            <a:off x="239713" y="849313"/>
            <a:ext cx="227012" cy="227012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35;p19"/>
          <p:cNvSpPr>
            <a:spLocks noChangeArrowheads="1"/>
          </p:cNvSpPr>
          <p:nvPr/>
        </p:nvSpPr>
        <p:spPr bwMode="auto">
          <a:xfrm flipH="1">
            <a:off x="8472488" y="4478338"/>
            <a:ext cx="1001712" cy="1001712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title" idx="2"/>
          </p:nvPr>
        </p:nvSpPr>
        <p:spPr>
          <a:xfrm>
            <a:off x="622545" y="18469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subTitle" idx="1"/>
          </p:nvPr>
        </p:nvSpPr>
        <p:spPr>
          <a:xfrm>
            <a:off x="771495" y="2236250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title" idx="3"/>
          </p:nvPr>
        </p:nvSpPr>
        <p:spPr>
          <a:xfrm>
            <a:off x="3335700" y="18469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ubTitle" idx="4"/>
          </p:nvPr>
        </p:nvSpPr>
        <p:spPr>
          <a:xfrm>
            <a:off x="3484650" y="2236250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title" idx="5"/>
          </p:nvPr>
        </p:nvSpPr>
        <p:spPr>
          <a:xfrm>
            <a:off x="622545" y="36945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subTitle" idx="6"/>
          </p:nvPr>
        </p:nvSpPr>
        <p:spPr>
          <a:xfrm>
            <a:off x="771495" y="40838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title" idx="7"/>
          </p:nvPr>
        </p:nvSpPr>
        <p:spPr>
          <a:xfrm>
            <a:off x="3335700" y="36945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subTitle" idx="8"/>
          </p:nvPr>
        </p:nvSpPr>
        <p:spPr>
          <a:xfrm>
            <a:off x="3484650" y="40838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title" idx="9"/>
          </p:nvPr>
        </p:nvSpPr>
        <p:spPr>
          <a:xfrm>
            <a:off x="6048855" y="18469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subTitle" idx="13"/>
          </p:nvPr>
        </p:nvSpPr>
        <p:spPr>
          <a:xfrm>
            <a:off x="6197805" y="2236250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title" idx="14"/>
          </p:nvPr>
        </p:nvSpPr>
        <p:spPr>
          <a:xfrm>
            <a:off x="6048855" y="3694575"/>
            <a:ext cx="2472600" cy="38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15"/>
          </p:nvPr>
        </p:nvSpPr>
        <p:spPr>
          <a:xfrm>
            <a:off x="6197805" y="4083825"/>
            <a:ext cx="2174700" cy="68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">
  <p:cSld name="Numbers and texts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3;p20"/>
          <p:cNvSpPr/>
          <p:nvPr/>
        </p:nvSpPr>
        <p:spPr>
          <a:xfrm>
            <a:off x="7453313" y="-1211263"/>
            <a:ext cx="3100387" cy="31003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4;p20"/>
          <p:cNvSpPr>
            <a:spLocks noChangeArrowheads="1"/>
          </p:cNvSpPr>
          <p:nvPr/>
        </p:nvSpPr>
        <p:spPr bwMode="auto">
          <a:xfrm>
            <a:off x="-1101725" y="3622675"/>
            <a:ext cx="2490788" cy="2487613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85100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345;p20"/>
          <p:cNvSpPr>
            <a:spLocks noChangeArrowheads="1"/>
          </p:cNvSpPr>
          <p:nvPr/>
        </p:nvSpPr>
        <p:spPr bwMode="auto">
          <a:xfrm>
            <a:off x="8205788" y="4191000"/>
            <a:ext cx="1589087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346;p20"/>
          <p:cNvSpPr/>
          <p:nvPr/>
        </p:nvSpPr>
        <p:spPr>
          <a:xfrm>
            <a:off x="8550275" y="4541838"/>
            <a:ext cx="900113" cy="900112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347;p20"/>
          <p:cNvGrpSpPr>
            <a:grpSpLocks/>
          </p:cNvGrpSpPr>
          <p:nvPr/>
        </p:nvGrpSpPr>
        <p:grpSpPr bwMode="auto">
          <a:xfrm>
            <a:off x="8613775" y="269875"/>
            <a:ext cx="130175" cy="538163"/>
            <a:chOff x="273429" y="0"/>
            <a:chExt cx="129851" cy="538530"/>
          </a:xfrm>
        </p:grpSpPr>
        <p:sp>
          <p:nvSpPr>
            <p:cNvPr id="13" name="Google Shape;348;p20"/>
            <p:cNvSpPr>
              <a:spLocks noChangeArrowheads="1"/>
            </p:cNvSpPr>
            <p:nvPr/>
          </p:nvSpPr>
          <p:spPr bwMode="auto">
            <a:xfrm>
              <a:off x="273429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349;p20"/>
            <p:cNvSpPr>
              <a:spLocks noChangeArrowheads="1"/>
            </p:cNvSpPr>
            <p:nvPr/>
          </p:nvSpPr>
          <p:spPr bwMode="auto">
            <a:xfrm>
              <a:off x="352606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350;p20"/>
            <p:cNvSpPr>
              <a:spLocks noChangeArrowheads="1"/>
            </p:cNvSpPr>
            <p:nvPr/>
          </p:nvSpPr>
          <p:spPr bwMode="auto">
            <a:xfrm>
              <a:off x="273429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351;p20"/>
            <p:cNvSpPr>
              <a:spLocks noChangeArrowheads="1"/>
            </p:cNvSpPr>
            <p:nvPr/>
          </p:nvSpPr>
          <p:spPr bwMode="auto">
            <a:xfrm>
              <a:off x="352606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352;p20"/>
            <p:cNvSpPr>
              <a:spLocks noChangeArrowheads="1"/>
            </p:cNvSpPr>
            <p:nvPr/>
          </p:nvSpPr>
          <p:spPr bwMode="auto">
            <a:xfrm>
              <a:off x="273429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353;p20"/>
            <p:cNvSpPr>
              <a:spLocks noChangeArrowheads="1"/>
            </p:cNvSpPr>
            <p:nvPr/>
          </p:nvSpPr>
          <p:spPr bwMode="auto">
            <a:xfrm>
              <a:off x="352606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354;p20"/>
            <p:cNvSpPr>
              <a:spLocks noChangeArrowheads="1"/>
            </p:cNvSpPr>
            <p:nvPr/>
          </p:nvSpPr>
          <p:spPr bwMode="auto">
            <a:xfrm>
              <a:off x="273429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355;p20"/>
            <p:cNvSpPr>
              <a:spLocks noChangeArrowheads="1"/>
            </p:cNvSpPr>
            <p:nvPr/>
          </p:nvSpPr>
          <p:spPr bwMode="auto">
            <a:xfrm>
              <a:off x="352606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356;p20"/>
            <p:cNvSpPr>
              <a:spLocks noChangeArrowheads="1"/>
            </p:cNvSpPr>
            <p:nvPr/>
          </p:nvSpPr>
          <p:spPr bwMode="auto">
            <a:xfrm>
              <a:off x="273429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357;p20"/>
            <p:cNvSpPr>
              <a:spLocks noChangeArrowheads="1"/>
            </p:cNvSpPr>
            <p:nvPr/>
          </p:nvSpPr>
          <p:spPr bwMode="auto">
            <a:xfrm>
              <a:off x="352606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358;p20"/>
            <p:cNvSpPr>
              <a:spLocks noChangeArrowheads="1"/>
            </p:cNvSpPr>
            <p:nvPr/>
          </p:nvSpPr>
          <p:spPr bwMode="auto">
            <a:xfrm>
              <a:off x="273429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359;p20"/>
            <p:cNvSpPr>
              <a:spLocks noChangeArrowheads="1"/>
            </p:cNvSpPr>
            <p:nvPr/>
          </p:nvSpPr>
          <p:spPr bwMode="auto">
            <a:xfrm>
              <a:off x="352606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360;p20"/>
            <p:cNvSpPr>
              <a:spLocks noChangeArrowheads="1"/>
            </p:cNvSpPr>
            <p:nvPr/>
          </p:nvSpPr>
          <p:spPr bwMode="auto">
            <a:xfrm>
              <a:off x="273429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361;p20"/>
            <p:cNvSpPr>
              <a:spLocks noChangeArrowheads="1"/>
            </p:cNvSpPr>
            <p:nvPr/>
          </p:nvSpPr>
          <p:spPr bwMode="auto">
            <a:xfrm>
              <a:off x="352606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362;p20"/>
            <p:cNvSpPr>
              <a:spLocks noChangeArrowheads="1"/>
            </p:cNvSpPr>
            <p:nvPr/>
          </p:nvSpPr>
          <p:spPr bwMode="auto">
            <a:xfrm>
              <a:off x="273429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363;p20"/>
            <p:cNvSpPr>
              <a:spLocks noChangeArrowheads="1"/>
            </p:cNvSpPr>
            <p:nvPr/>
          </p:nvSpPr>
          <p:spPr bwMode="auto">
            <a:xfrm>
              <a:off x="352606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29" name="Google Shape;364;p20"/>
          <p:cNvSpPr>
            <a:spLocks noChangeArrowheads="1"/>
          </p:cNvSpPr>
          <p:nvPr/>
        </p:nvSpPr>
        <p:spPr bwMode="auto">
          <a:xfrm>
            <a:off x="7640638" y="3622675"/>
            <a:ext cx="2725737" cy="27273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0" name="Google Shape;365;p20"/>
          <p:cNvSpPr>
            <a:spLocks noChangeArrowheads="1"/>
          </p:cNvSpPr>
          <p:nvPr/>
        </p:nvSpPr>
        <p:spPr bwMode="auto">
          <a:xfrm>
            <a:off x="-293688" y="-835025"/>
            <a:ext cx="2182813" cy="21812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1" name="Google Shape;366;p20"/>
          <p:cNvSpPr>
            <a:spLocks noChangeArrowheads="1"/>
          </p:cNvSpPr>
          <p:nvPr/>
        </p:nvSpPr>
        <p:spPr bwMode="auto">
          <a:xfrm>
            <a:off x="1697038" y="3890963"/>
            <a:ext cx="800100" cy="8064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2" name="Google Shape;367;p20"/>
          <p:cNvSpPr>
            <a:spLocks noChangeArrowheads="1"/>
          </p:cNvSpPr>
          <p:nvPr/>
        </p:nvSpPr>
        <p:spPr bwMode="auto">
          <a:xfrm>
            <a:off x="-831850" y="3890963"/>
            <a:ext cx="1951038" cy="1951037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3" name="Google Shape;368;p20"/>
          <p:cNvSpPr/>
          <p:nvPr/>
        </p:nvSpPr>
        <p:spPr>
          <a:xfrm>
            <a:off x="8731250" y="4722813"/>
            <a:ext cx="538163" cy="538162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69;p20"/>
          <p:cNvSpPr/>
          <p:nvPr/>
        </p:nvSpPr>
        <p:spPr>
          <a:xfrm rot="5400000">
            <a:off x="1851026" y="-220663"/>
            <a:ext cx="50800" cy="1285875"/>
          </a:xfrm>
          <a:custGeom>
            <a:avLst/>
            <a:gdLst/>
            <a:ahLst/>
            <a:cxnLst/>
            <a:rect l="l" t="t" r="r" b="b"/>
            <a:pathLst>
              <a:path w="1520" h="38512" fill="none" extrusionOk="0">
                <a:moveTo>
                  <a:pt x="1520" y="0"/>
                </a:moveTo>
                <a:cubicBezTo>
                  <a:pt x="1520" y="1216"/>
                  <a:pt x="0" y="1216"/>
                  <a:pt x="0" y="2402"/>
                </a:cubicBezTo>
                <a:cubicBezTo>
                  <a:pt x="0" y="3617"/>
                  <a:pt x="1520" y="3617"/>
                  <a:pt x="1520" y="4803"/>
                </a:cubicBezTo>
                <a:cubicBezTo>
                  <a:pt x="1520" y="6019"/>
                  <a:pt x="0" y="6019"/>
                  <a:pt x="0" y="7234"/>
                </a:cubicBezTo>
                <a:cubicBezTo>
                  <a:pt x="0" y="8420"/>
                  <a:pt x="1520" y="8420"/>
                  <a:pt x="1520" y="9636"/>
                </a:cubicBezTo>
                <a:cubicBezTo>
                  <a:pt x="1520" y="10821"/>
                  <a:pt x="0" y="10821"/>
                  <a:pt x="0" y="12037"/>
                </a:cubicBezTo>
                <a:cubicBezTo>
                  <a:pt x="0" y="13222"/>
                  <a:pt x="1520" y="13222"/>
                  <a:pt x="1520" y="14438"/>
                </a:cubicBezTo>
                <a:cubicBezTo>
                  <a:pt x="1520" y="15654"/>
                  <a:pt x="0" y="15624"/>
                  <a:pt x="0" y="16839"/>
                </a:cubicBezTo>
                <a:cubicBezTo>
                  <a:pt x="0" y="18055"/>
                  <a:pt x="1520" y="18055"/>
                  <a:pt x="1520" y="19241"/>
                </a:cubicBezTo>
                <a:cubicBezTo>
                  <a:pt x="1520" y="20457"/>
                  <a:pt x="0" y="20457"/>
                  <a:pt x="0" y="21642"/>
                </a:cubicBezTo>
                <a:cubicBezTo>
                  <a:pt x="0" y="22858"/>
                  <a:pt x="1520" y="22858"/>
                  <a:pt x="1520" y="24043"/>
                </a:cubicBezTo>
                <a:cubicBezTo>
                  <a:pt x="1520" y="25259"/>
                  <a:pt x="0" y="25259"/>
                  <a:pt x="0" y="26475"/>
                </a:cubicBezTo>
                <a:cubicBezTo>
                  <a:pt x="0" y="27660"/>
                  <a:pt x="1520" y="27660"/>
                  <a:pt x="1520" y="28876"/>
                </a:cubicBezTo>
                <a:cubicBezTo>
                  <a:pt x="1520" y="30062"/>
                  <a:pt x="0" y="30062"/>
                  <a:pt x="0" y="31277"/>
                </a:cubicBezTo>
                <a:cubicBezTo>
                  <a:pt x="0" y="32493"/>
                  <a:pt x="1520" y="32493"/>
                  <a:pt x="1520" y="33679"/>
                </a:cubicBezTo>
                <a:cubicBezTo>
                  <a:pt x="1520" y="34894"/>
                  <a:pt x="0" y="34894"/>
                  <a:pt x="0" y="36110"/>
                </a:cubicBezTo>
                <a:cubicBezTo>
                  <a:pt x="0" y="37296"/>
                  <a:pt x="1520" y="37296"/>
                  <a:pt x="1520" y="38512"/>
                </a:cubicBezTo>
              </a:path>
            </a:pathLst>
          </a:custGeom>
          <a:solidFill>
            <a:schemeClr val="accent3"/>
          </a:solidFill>
          <a:ln w="1900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1"/>
          </p:nvPr>
        </p:nvSpPr>
        <p:spPr>
          <a:xfrm>
            <a:off x="3592800" y="2843650"/>
            <a:ext cx="1958400" cy="578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3369150" y="1583288"/>
            <a:ext cx="2405700" cy="1143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subTitle" idx="2"/>
          </p:nvPr>
        </p:nvSpPr>
        <p:spPr>
          <a:xfrm>
            <a:off x="1117725" y="2843650"/>
            <a:ext cx="1958400" cy="578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title" idx="3"/>
          </p:nvPr>
        </p:nvSpPr>
        <p:spPr>
          <a:xfrm>
            <a:off x="894075" y="1583288"/>
            <a:ext cx="2405700" cy="1143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4"/>
          </p:nvPr>
        </p:nvSpPr>
        <p:spPr>
          <a:xfrm>
            <a:off x="6067875" y="2843650"/>
            <a:ext cx="1958400" cy="578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title" idx="5"/>
          </p:nvPr>
        </p:nvSpPr>
        <p:spPr>
          <a:xfrm>
            <a:off x="5844225" y="1583288"/>
            <a:ext cx="2405700" cy="1143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2;p21"/>
          <p:cNvSpPr>
            <a:spLocks noChangeArrowheads="1"/>
          </p:cNvSpPr>
          <p:nvPr/>
        </p:nvSpPr>
        <p:spPr bwMode="auto">
          <a:xfrm flipH="1">
            <a:off x="7753350" y="3617913"/>
            <a:ext cx="2143125" cy="21431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373;p21"/>
          <p:cNvSpPr>
            <a:spLocks noChangeArrowheads="1"/>
          </p:cNvSpPr>
          <p:nvPr/>
        </p:nvSpPr>
        <p:spPr bwMode="auto">
          <a:xfrm flipH="1">
            <a:off x="7832725" y="254000"/>
            <a:ext cx="1114425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374;p21"/>
          <p:cNvSpPr>
            <a:spLocks noChangeArrowheads="1"/>
          </p:cNvSpPr>
          <p:nvPr/>
        </p:nvSpPr>
        <p:spPr bwMode="auto">
          <a:xfrm flipH="1">
            <a:off x="-1236663" y="1639888"/>
            <a:ext cx="2254251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375;p21"/>
          <p:cNvSpPr>
            <a:spLocks noChangeArrowheads="1"/>
          </p:cNvSpPr>
          <p:nvPr/>
        </p:nvSpPr>
        <p:spPr bwMode="auto">
          <a:xfrm flipH="1">
            <a:off x="544513" y="4164013"/>
            <a:ext cx="749300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376;p21"/>
          <p:cNvSpPr>
            <a:spLocks noChangeArrowheads="1"/>
          </p:cNvSpPr>
          <p:nvPr/>
        </p:nvSpPr>
        <p:spPr bwMode="auto">
          <a:xfrm flipH="1">
            <a:off x="7064375" y="906463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377;p21"/>
          <p:cNvSpPr>
            <a:spLocks noChangeArrowheads="1"/>
          </p:cNvSpPr>
          <p:nvPr/>
        </p:nvSpPr>
        <p:spPr bwMode="auto">
          <a:xfrm flipH="1">
            <a:off x="638175" y="1098550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378;p21"/>
          <p:cNvSpPr>
            <a:spLocks noChangeArrowheads="1"/>
          </p:cNvSpPr>
          <p:nvPr/>
        </p:nvSpPr>
        <p:spPr bwMode="auto">
          <a:xfrm flipH="1">
            <a:off x="671513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379;p21"/>
          <p:cNvSpPr>
            <a:spLocks noChangeArrowheads="1"/>
          </p:cNvSpPr>
          <p:nvPr/>
        </p:nvSpPr>
        <p:spPr bwMode="auto">
          <a:xfrm flipH="1">
            <a:off x="7304088" y="3892550"/>
            <a:ext cx="873125" cy="873125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71" name="Google Shape;371;p21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6"/>
          <p:cNvSpPr/>
          <p:nvPr/>
        </p:nvSpPr>
        <p:spPr>
          <a:xfrm rot="10800000" flipH="1">
            <a:off x="6945313" y="0"/>
            <a:ext cx="2198687" cy="531813"/>
          </a:xfrm>
          <a:custGeom>
            <a:avLst/>
            <a:gdLst/>
            <a:ahLst/>
            <a:cxnLst/>
            <a:rect l="l" t="t" r="r" b="b"/>
            <a:pathLst>
              <a:path w="92512" h="40788" extrusionOk="0">
                <a:moveTo>
                  <a:pt x="65320" y="1"/>
                </a:moveTo>
                <a:cubicBezTo>
                  <a:pt x="61977" y="1"/>
                  <a:pt x="58631" y="573"/>
                  <a:pt x="55483" y="1997"/>
                </a:cubicBezTo>
                <a:cubicBezTo>
                  <a:pt x="39517" y="9236"/>
                  <a:pt x="34659" y="26179"/>
                  <a:pt x="21562" y="28060"/>
                </a:cubicBezTo>
                <a:cubicBezTo>
                  <a:pt x="8477" y="29929"/>
                  <a:pt x="0" y="40788"/>
                  <a:pt x="0" y="40788"/>
                </a:cubicBezTo>
                <a:lnTo>
                  <a:pt x="92512" y="40788"/>
                </a:lnTo>
                <a:lnTo>
                  <a:pt x="92512" y="9486"/>
                </a:lnTo>
                <a:cubicBezTo>
                  <a:pt x="92512" y="9486"/>
                  <a:pt x="78935" y="1"/>
                  <a:pt x="653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58;p6"/>
          <p:cNvSpPr/>
          <p:nvPr/>
        </p:nvSpPr>
        <p:spPr>
          <a:xfrm>
            <a:off x="593725" y="4722813"/>
            <a:ext cx="1998663" cy="420687"/>
          </a:xfrm>
          <a:custGeom>
            <a:avLst/>
            <a:gdLst/>
            <a:ahLst/>
            <a:cxnLst/>
            <a:rect l="l" t="t" r="r" b="b"/>
            <a:pathLst>
              <a:path w="93608" h="19695" extrusionOk="0">
                <a:moveTo>
                  <a:pt x="39675" y="0"/>
                </a:moveTo>
                <a:cubicBezTo>
                  <a:pt x="38994" y="0"/>
                  <a:pt x="38318" y="16"/>
                  <a:pt x="37649" y="50"/>
                </a:cubicBezTo>
                <a:cubicBezTo>
                  <a:pt x="13538" y="1240"/>
                  <a:pt x="1" y="19695"/>
                  <a:pt x="1" y="19695"/>
                </a:cubicBezTo>
                <a:lnTo>
                  <a:pt x="93608" y="19695"/>
                </a:lnTo>
                <a:cubicBezTo>
                  <a:pt x="93608" y="19695"/>
                  <a:pt x="63504" y="0"/>
                  <a:pt x="396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60;p6"/>
          <p:cNvGrpSpPr>
            <a:grpSpLocks/>
          </p:cNvGrpSpPr>
          <p:nvPr/>
        </p:nvGrpSpPr>
        <p:grpSpPr bwMode="auto">
          <a:xfrm rot="-1194559">
            <a:off x="8154988" y="4603750"/>
            <a:ext cx="552450" cy="179388"/>
            <a:chOff x="2172275" y="1388275"/>
            <a:chExt cx="188150" cy="60800"/>
          </a:xfrm>
        </p:grpSpPr>
        <p:sp>
          <p:nvSpPr>
            <p:cNvPr id="6" name="Google Shape;161;p6"/>
            <p:cNvSpPr/>
            <p:nvPr/>
          </p:nvSpPr>
          <p:spPr>
            <a:xfrm>
              <a:off x="2172049" y="1391321"/>
              <a:ext cx="34602" cy="57572"/>
            </a:xfrm>
            <a:custGeom>
              <a:avLst/>
              <a:gdLst/>
              <a:ahLst/>
              <a:cxnLst/>
              <a:rect l="l" t="t" r="r" b="b"/>
              <a:pathLst>
                <a:path w="1382" h="2294" extrusionOk="0">
                  <a:moveTo>
                    <a:pt x="727" y="570"/>
                  </a:moveTo>
                  <a:cubicBezTo>
                    <a:pt x="810" y="867"/>
                    <a:pt x="870" y="1165"/>
                    <a:pt x="918" y="1463"/>
                  </a:cubicBezTo>
                  <a:cubicBezTo>
                    <a:pt x="775" y="1463"/>
                    <a:pt x="620" y="1475"/>
                    <a:pt x="489" y="1510"/>
                  </a:cubicBezTo>
                  <a:cubicBezTo>
                    <a:pt x="560" y="1177"/>
                    <a:pt x="656" y="879"/>
                    <a:pt x="727" y="570"/>
                  </a:cubicBezTo>
                  <a:close/>
                  <a:moveTo>
                    <a:pt x="667" y="1"/>
                  </a:moveTo>
                  <a:cubicBezTo>
                    <a:pt x="610" y="1"/>
                    <a:pt x="559" y="33"/>
                    <a:pt x="549" y="105"/>
                  </a:cubicBezTo>
                  <a:cubicBezTo>
                    <a:pt x="382" y="772"/>
                    <a:pt x="203" y="1427"/>
                    <a:pt x="37" y="2106"/>
                  </a:cubicBezTo>
                  <a:cubicBezTo>
                    <a:pt x="1" y="2199"/>
                    <a:pt x="91" y="2271"/>
                    <a:pt x="181" y="2271"/>
                  </a:cubicBezTo>
                  <a:cubicBezTo>
                    <a:pt x="240" y="2271"/>
                    <a:pt x="299" y="2241"/>
                    <a:pt x="322" y="2165"/>
                  </a:cubicBezTo>
                  <a:lnTo>
                    <a:pt x="418" y="1808"/>
                  </a:lnTo>
                  <a:lnTo>
                    <a:pt x="441" y="1808"/>
                  </a:lnTo>
                  <a:cubicBezTo>
                    <a:pt x="477" y="1808"/>
                    <a:pt x="513" y="1784"/>
                    <a:pt x="549" y="1784"/>
                  </a:cubicBezTo>
                  <a:cubicBezTo>
                    <a:pt x="549" y="1784"/>
                    <a:pt x="575" y="1779"/>
                    <a:pt x="582" y="1779"/>
                  </a:cubicBezTo>
                  <a:cubicBezTo>
                    <a:pt x="586" y="1779"/>
                    <a:pt x="584" y="1780"/>
                    <a:pt x="572" y="1784"/>
                  </a:cubicBezTo>
                  <a:lnTo>
                    <a:pt x="620" y="1784"/>
                  </a:lnTo>
                  <a:cubicBezTo>
                    <a:pt x="679" y="1772"/>
                    <a:pt x="751" y="1772"/>
                    <a:pt x="810" y="1772"/>
                  </a:cubicBezTo>
                  <a:lnTo>
                    <a:pt x="965" y="1772"/>
                  </a:lnTo>
                  <a:cubicBezTo>
                    <a:pt x="977" y="1891"/>
                    <a:pt x="977" y="2022"/>
                    <a:pt x="989" y="2141"/>
                  </a:cubicBezTo>
                  <a:cubicBezTo>
                    <a:pt x="989" y="2243"/>
                    <a:pt x="1063" y="2293"/>
                    <a:pt x="1138" y="2293"/>
                  </a:cubicBezTo>
                  <a:cubicBezTo>
                    <a:pt x="1212" y="2293"/>
                    <a:pt x="1287" y="2243"/>
                    <a:pt x="1287" y="2141"/>
                  </a:cubicBezTo>
                  <a:cubicBezTo>
                    <a:pt x="1287" y="2010"/>
                    <a:pt x="1275" y="1891"/>
                    <a:pt x="1263" y="1772"/>
                  </a:cubicBezTo>
                  <a:cubicBezTo>
                    <a:pt x="1322" y="1760"/>
                    <a:pt x="1382" y="1701"/>
                    <a:pt x="1370" y="1629"/>
                  </a:cubicBezTo>
                  <a:cubicBezTo>
                    <a:pt x="1370" y="1546"/>
                    <a:pt x="1311" y="1487"/>
                    <a:pt x="1227" y="1475"/>
                  </a:cubicBezTo>
                  <a:cubicBezTo>
                    <a:pt x="1168" y="1046"/>
                    <a:pt x="1084" y="629"/>
                    <a:pt x="930" y="225"/>
                  </a:cubicBezTo>
                  <a:cubicBezTo>
                    <a:pt x="918" y="165"/>
                    <a:pt x="870" y="153"/>
                    <a:pt x="834" y="141"/>
                  </a:cubicBezTo>
                  <a:cubicBezTo>
                    <a:pt x="821" y="54"/>
                    <a:pt x="739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2;p6"/>
            <p:cNvSpPr/>
            <p:nvPr/>
          </p:nvSpPr>
          <p:spPr>
            <a:xfrm>
              <a:off x="2208113" y="1402937"/>
              <a:ext cx="33521" cy="38201"/>
            </a:xfrm>
            <a:custGeom>
              <a:avLst/>
              <a:gdLst/>
              <a:ahLst/>
              <a:cxnLst/>
              <a:rect l="l" t="t" r="r" b="b"/>
              <a:pathLst>
                <a:path w="1334" h="1531" extrusionOk="0">
                  <a:moveTo>
                    <a:pt x="637" y="1"/>
                  </a:moveTo>
                  <a:cubicBezTo>
                    <a:pt x="563" y="1"/>
                    <a:pt x="488" y="51"/>
                    <a:pt x="488" y="152"/>
                  </a:cubicBezTo>
                  <a:lnTo>
                    <a:pt x="488" y="605"/>
                  </a:lnTo>
                  <a:cubicBezTo>
                    <a:pt x="381" y="605"/>
                    <a:pt x="262" y="629"/>
                    <a:pt x="155" y="641"/>
                  </a:cubicBezTo>
                  <a:cubicBezTo>
                    <a:pt x="84" y="652"/>
                    <a:pt x="0" y="700"/>
                    <a:pt x="0" y="783"/>
                  </a:cubicBezTo>
                  <a:cubicBezTo>
                    <a:pt x="0" y="840"/>
                    <a:pt x="64" y="927"/>
                    <a:pt x="141" y="927"/>
                  </a:cubicBezTo>
                  <a:cubicBezTo>
                    <a:pt x="145" y="927"/>
                    <a:pt x="150" y="927"/>
                    <a:pt x="155" y="926"/>
                  </a:cubicBezTo>
                  <a:cubicBezTo>
                    <a:pt x="262" y="903"/>
                    <a:pt x="381" y="903"/>
                    <a:pt x="488" y="891"/>
                  </a:cubicBezTo>
                  <a:lnTo>
                    <a:pt x="488" y="1379"/>
                  </a:lnTo>
                  <a:cubicBezTo>
                    <a:pt x="488" y="1480"/>
                    <a:pt x="563" y="1531"/>
                    <a:pt x="637" y="1531"/>
                  </a:cubicBezTo>
                  <a:cubicBezTo>
                    <a:pt x="712" y="1531"/>
                    <a:pt x="786" y="1480"/>
                    <a:pt x="786" y="1379"/>
                  </a:cubicBezTo>
                  <a:lnTo>
                    <a:pt x="786" y="891"/>
                  </a:lnTo>
                  <a:lnTo>
                    <a:pt x="1179" y="891"/>
                  </a:lnTo>
                  <a:cubicBezTo>
                    <a:pt x="1262" y="891"/>
                    <a:pt x="1334" y="819"/>
                    <a:pt x="1334" y="748"/>
                  </a:cubicBezTo>
                  <a:cubicBezTo>
                    <a:pt x="1334" y="652"/>
                    <a:pt x="1262" y="593"/>
                    <a:pt x="1179" y="593"/>
                  </a:cubicBezTo>
                  <a:lnTo>
                    <a:pt x="786" y="593"/>
                  </a:lnTo>
                  <a:lnTo>
                    <a:pt x="786" y="152"/>
                  </a:lnTo>
                  <a:cubicBezTo>
                    <a:pt x="786" y="51"/>
                    <a:pt x="712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3;p6"/>
            <p:cNvSpPr/>
            <p:nvPr/>
          </p:nvSpPr>
          <p:spPr>
            <a:xfrm>
              <a:off x="2246937" y="1389973"/>
              <a:ext cx="26493" cy="58110"/>
            </a:xfrm>
            <a:custGeom>
              <a:avLst/>
              <a:gdLst/>
              <a:ahLst/>
              <a:cxnLst/>
              <a:rect l="l" t="t" r="r" b="b"/>
              <a:pathLst>
                <a:path w="1072" h="2315" extrusionOk="0">
                  <a:moveTo>
                    <a:pt x="403" y="308"/>
                  </a:moveTo>
                  <a:cubicBezTo>
                    <a:pt x="505" y="308"/>
                    <a:pt x="607" y="336"/>
                    <a:pt x="667" y="406"/>
                  </a:cubicBezTo>
                  <a:cubicBezTo>
                    <a:pt x="774" y="490"/>
                    <a:pt x="750" y="609"/>
                    <a:pt x="667" y="704"/>
                  </a:cubicBezTo>
                  <a:cubicBezTo>
                    <a:pt x="584" y="823"/>
                    <a:pt x="476" y="906"/>
                    <a:pt x="369" y="1014"/>
                  </a:cubicBezTo>
                  <a:cubicBezTo>
                    <a:pt x="369" y="775"/>
                    <a:pt x="357" y="537"/>
                    <a:pt x="345" y="311"/>
                  </a:cubicBezTo>
                  <a:cubicBezTo>
                    <a:pt x="364" y="309"/>
                    <a:pt x="383" y="308"/>
                    <a:pt x="403" y="308"/>
                  </a:cubicBezTo>
                  <a:close/>
                  <a:moveTo>
                    <a:pt x="423" y="1567"/>
                  </a:moveTo>
                  <a:cubicBezTo>
                    <a:pt x="565" y="1567"/>
                    <a:pt x="713" y="1685"/>
                    <a:pt x="703" y="1811"/>
                  </a:cubicBezTo>
                  <a:cubicBezTo>
                    <a:pt x="692" y="1947"/>
                    <a:pt x="564" y="2018"/>
                    <a:pt x="428" y="2018"/>
                  </a:cubicBezTo>
                  <a:cubicBezTo>
                    <a:pt x="408" y="2018"/>
                    <a:pt x="389" y="2017"/>
                    <a:pt x="369" y="2014"/>
                  </a:cubicBezTo>
                  <a:lnTo>
                    <a:pt x="369" y="1573"/>
                  </a:lnTo>
                  <a:cubicBezTo>
                    <a:pt x="387" y="1569"/>
                    <a:pt x="405" y="1567"/>
                    <a:pt x="423" y="1567"/>
                  </a:cubicBezTo>
                  <a:close/>
                  <a:moveTo>
                    <a:pt x="348" y="0"/>
                  </a:moveTo>
                  <a:cubicBezTo>
                    <a:pt x="295" y="0"/>
                    <a:pt x="242" y="5"/>
                    <a:pt x="191" y="13"/>
                  </a:cubicBezTo>
                  <a:cubicBezTo>
                    <a:pt x="119" y="25"/>
                    <a:pt x="48" y="73"/>
                    <a:pt x="48" y="156"/>
                  </a:cubicBezTo>
                  <a:cubicBezTo>
                    <a:pt x="24" y="180"/>
                    <a:pt x="24" y="204"/>
                    <a:pt x="24" y="240"/>
                  </a:cubicBezTo>
                  <a:cubicBezTo>
                    <a:pt x="60" y="835"/>
                    <a:pt x="72" y="1406"/>
                    <a:pt x="60" y="2002"/>
                  </a:cubicBezTo>
                  <a:cubicBezTo>
                    <a:pt x="72" y="2014"/>
                    <a:pt x="60" y="2026"/>
                    <a:pt x="48" y="2026"/>
                  </a:cubicBezTo>
                  <a:cubicBezTo>
                    <a:pt x="0" y="2085"/>
                    <a:pt x="24" y="2157"/>
                    <a:pt x="72" y="2204"/>
                  </a:cubicBezTo>
                  <a:cubicBezTo>
                    <a:pt x="107" y="2264"/>
                    <a:pt x="167" y="2287"/>
                    <a:pt x="226" y="2287"/>
                  </a:cubicBezTo>
                  <a:cubicBezTo>
                    <a:pt x="281" y="2306"/>
                    <a:pt x="338" y="2314"/>
                    <a:pt x="397" y="2314"/>
                  </a:cubicBezTo>
                  <a:cubicBezTo>
                    <a:pt x="684" y="2314"/>
                    <a:pt x="988" y="2106"/>
                    <a:pt x="988" y="1799"/>
                  </a:cubicBezTo>
                  <a:cubicBezTo>
                    <a:pt x="988" y="1514"/>
                    <a:pt x="750" y="1311"/>
                    <a:pt x="488" y="1275"/>
                  </a:cubicBezTo>
                  <a:cubicBezTo>
                    <a:pt x="536" y="1216"/>
                    <a:pt x="596" y="1168"/>
                    <a:pt x="655" y="1133"/>
                  </a:cubicBezTo>
                  <a:cubicBezTo>
                    <a:pt x="786" y="1014"/>
                    <a:pt x="941" y="871"/>
                    <a:pt x="1000" y="692"/>
                  </a:cubicBezTo>
                  <a:cubicBezTo>
                    <a:pt x="1072" y="490"/>
                    <a:pt x="988" y="263"/>
                    <a:pt x="822" y="144"/>
                  </a:cubicBezTo>
                  <a:cubicBezTo>
                    <a:pt x="686" y="45"/>
                    <a:pt x="516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4;p6"/>
            <p:cNvSpPr/>
            <p:nvPr/>
          </p:nvSpPr>
          <p:spPr>
            <a:xfrm>
              <a:off x="2282662" y="1414065"/>
              <a:ext cx="24330" cy="9147"/>
            </a:xfrm>
            <a:custGeom>
              <a:avLst/>
              <a:gdLst/>
              <a:ahLst/>
              <a:cxnLst/>
              <a:rect l="l" t="t" r="r" b="b"/>
              <a:pathLst>
                <a:path w="965" h="357" extrusionOk="0">
                  <a:moveTo>
                    <a:pt x="423" y="0"/>
                  </a:moveTo>
                  <a:cubicBezTo>
                    <a:pt x="328" y="0"/>
                    <a:pt x="233" y="10"/>
                    <a:pt x="143" y="29"/>
                  </a:cubicBezTo>
                  <a:cubicBezTo>
                    <a:pt x="60" y="29"/>
                    <a:pt x="0" y="124"/>
                    <a:pt x="24" y="195"/>
                  </a:cubicBezTo>
                  <a:cubicBezTo>
                    <a:pt x="52" y="271"/>
                    <a:pt x="104" y="310"/>
                    <a:pt x="160" y="310"/>
                  </a:cubicBezTo>
                  <a:cubicBezTo>
                    <a:pt x="174" y="310"/>
                    <a:pt x="188" y="307"/>
                    <a:pt x="202" y="302"/>
                  </a:cubicBezTo>
                  <a:lnTo>
                    <a:pt x="619" y="302"/>
                  </a:lnTo>
                  <a:cubicBezTo>
                    <a:pt x="667" y="314"/>
                    <a:pt x="726" y="338"/>
                    <a:pt x="774" y="350"/>
                  </a:cubicBezTo>
                  <a:cubicBezTo>
                    <a:pt x="786" y="354"/>
                    <a:pt x="800" y="356"/>
                    <a:pt x="813" y="356"/>
                  </a:cubicBezTo>
                  <a:cubicBezTo>
                    <a:pt x="876" y="356"/>
                    <a:pt x="943" y="312"/>
                    <a:pt x="953" y="243"/>
                  </a:cubicBezTo>
                  <a:cubicBezTo>
                    <a:pt x="964" y="171"/>
                    <a:pt x="917" y="88"/>
                    <a:pt x="845" y="64"/>
                  </a:cubicBezTo>
                  <a:cubicBezTo>
                    <a:pt x="710" y="21"/>
                    <a:pt x="565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65;p6"/>
            <p:cNvSpPr/>
            <p:nvPr/>
          </p:nvSpPr>
          <p:spPr>
            <a:xfrm>
              <a:off x="2285605" y="1426473"/>
              <a:ext cx="23789" cy="9147"/>
            </a:xfrm>
            <a:custGeom>
              <a:avLst/>
              <a:gdLst/>
              <a:ahLst/>
              <a:cxnLst/>
              <a:rect l="l" t="t" r="r" b="b"/>
              <a:pathLst>
                <a:path w="954" h="364" extrusionOk="0">
                  <a:moveTo>
                    <a:pt x="589" y="1"/>
                  </a:moveTo>
                  <a:cubicBezTo>
                    <a:pt x="435" y="1"/>
                    <a:pt x="284" y="25"/>
                    <a:pt x="144" y="79"/>
                  </a:cubicBezTo>
                  <a:cubicBezTo>
                    <a:pt x="60" y="103"/>
                    <a:pt x="1" y="175"/>
                    <a:pt x="37" y="258"/>
                  </a:cubicBezTo>
                  <a:cubicBezTo>
                    <a:pt x="56" y="315"/>
                    <a:pt x="112" y="364"/>
                    <a:pt x="170" y="364"/>
                  </a:cubicBezTo>
                  <a:cubicBezTo>
                    <a:pt x="185" y="364"/>
                    <a:pt x="201" y="360"/>
                    <a:pt x="215" y="353"/>
                  </a:cubicBezTo>
                  <a:cubicBezTo>
                    <a:pt x="251" y="341"/>
                    <a:pt x="322" y="329"/>
                    <a:pt x="358" y="317"/>
                  </a:cubicBezTo>
                  <a:cubicBezTo>
                    <a:pt x="382" y="317"/>
                    <a:pt x="406" y="294"/>
                    <a:pt x="418" y="294"/>
                  </a:cubicBezTo>
                  <a:lnTo>
                    <a:pt x="751" y="294"/>
                  </a:lnTo>
                  <a:cubicBezTo>
                    <a:pt x="787" y="294"/>
                    <a:pt x="822" y="294"/>
                    <a:pt x="870" y="282"/>
                  </a:cubicBezTo>
                  <a:cubicBezTo>
                    <a:pt x="894" y="270"/>
                    <a:pt x="930" y="222"/>
                    <a:pt x="942" y="198"/>
                  </a:cubicBezTo>
                  <a:cubicBezTo>
                    <a:pt x="953" y="115"/>
                    <a:pt x="930" y="32"/>
                    <a:pt x="834" y="20"/>
                  </a:cubicBezTo>
                  <a:cubicBezTo>
                    <a:pt x="752" y="7"/>
                    <a:pt x="670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66;p6"/>
            <p:cNvSpPr/>
            <p:nvPr/>
          </p:nvSpPr>
          <p:spPr>
            <a:xfrm>
              <a:off x="2326293" y="1387235"/>
              <a:ext cx="34061" cy="55419"/>
            </a:xfrm>
            <a:custGeom>
              <a:avLst/>
              <a:gdLst/>
              <a:ahLst/>
              <a:cxnLst/>
              <a:rect l="l" t="t" r="r" b="b"/>
              <a:pathLst>
                <a:path w="1358" h="2226" extrusionOk="0">
                  <a:moveTo>
                    <a:pt x="859" y="1"/>
                  </a:moveTo>
                  <a:cubicBezTo>
                    <a:pt x="336" y="1"/>
                    <a:pt x="80" y="722"/>
                    <a:pt x="36" y="1160"/>
                  </a:cubicBezTo>
                  <a:cubicBezTo>
                    <a:pt x="0" y="1458"/>
                    <a:pt x="84" y="1779"/>
                    <a:pt x="298" y="1970"/>
                  </a:cubicBezTo>
                  <a:cubicBezTo>
                    <a:pt x="521" y="2162"/>
                    <a:pt x="778" y="2225"/>
                    <a:pt x="1033" y="2225"/>
                  </a:cubicBezTo>
                  <a:cubicBezTo>
                    <a:pt x="1078" y="2225"/>
                    <a:pt x="1122" y="2223"/>
                    <a:pt x="1167" y="2220"/>
                  </a:cubicBezTo>
                  <a:cubicBezTo>
                    <a:pt x="1358" y="2220"/>
                    <a:pt x="1358" y="1922"/>
                    <a:pt x="1167" y="1922"/>
                  </a:cubicBezTo>
                  <a:cubicBezTo>
                    <a:pt x="953" y="1922"/>
                    <a:pt x="703" y="1922"/>
                    <a:pt x="524" y="1779"/>
                  </a:cubicBezTo>
                  <a:cubicBezTo>
                    <a:pt x="357" y="1648"/>
                    <a:pt x="322" y="1410"/>
                    <a:pt x="334" y="1196"/>
                  </a:cubicBezTo>
                  <a:cubicBezTo>
                    <a:pt x="346" y="982"/>
                    <a:pt x="405" y="767"/>
                    <a:pt x="512" y="589"/>
                  </a:cubicBezTo>
                  <a:cubicBezTo>
                    <a:pt x="586" y="451"/>
                    <a:pt x="707" y="295"/>
                    <a:pt x="867" y="295"/>
                  </a:cubicBezTo>
                  <a:cubicBezTo>
                    <a:pt x="887" y="295"/>
                    <a:pt x="908" y="298"/>
                    <a:pt x="929" y="303"/>
                  </a:cubicBezTo>
                  <a:cubicBezTo>
                    <a:pt x="944" y="307"/>
                    <a:pt x="957" y="308"/>
                    <a:pt x="970" y="308"/>
                  </a:cubicBezTo>
                  <a:cubicBezTo>
                    <a:pt x="1129" y="308"/>
                    <a:pt x="1176" y="61"/>
                    <a:pt x="1000" y="17"/>
                  </a:cubicBezTo>
                  <a:cubicBezTo>
                    <a:pt x="951" y="6"/>
                    <a:pt x="904" y="1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67;p6"/>
          <p:cNvGrpSpPr>
            <a:grpSpLocks/>
          </p:cNvGrpSpPr>
          <p:nvPr/>
        </p:nvGrpSpPr>
        <p:grpSpPr bwMode="auto">
          <a:xfrm>
            <a:off x="8483600" y="3692525"/>
            <a:ext cx="742950" cy="681038"/>
            <a:chOff x="684900" y="1189300"/>
            <a:chExt cx="406625" cy="372725"/>
          </a:xfrm>
        </p:grpSpPr>
        <p:sp>
          <p:nvSpPr>
            <p:cNvPr id="13" name="Google Shape;168;p6"/>
            <p:cNvSpPr/>
            <p:nvPr/>
          </p:nvSpPr>
          <p:spPr>
            <a:xfrm>
              <a:off x="684900" y="1189300"/>
              <a:ext cx="406625" cy="372725"/>
            </a:xfrm>
            <a:custGeom>
              <a:avLst/>
              <a:gdLst/>
              <a:ahLst/>
              <a:cxnLst/>
              <a:rect l="l" t="t" r="r" b="b"/>
              <a:pathLst>
                <a:path w="16265" h="14909" extrusionOk="0">
                  <a:moveTo>
                    <a:pt x="9371" y="237"/>
                  </a:moveTo>
                  <a:lnTo>
                    <a:pt x="9371" y="321"/>
                  </a:lnTo>
                  <a:cubicBezTo>
                    <a:pt x="9406" y="499"/>
                    <a:pt x="9430" y="678"/>
                    <a:pt x="9442" y="856"/>
                  </a:cubicBezTo>
                  <a:cubicBezTo>
                    <a:pt x="9442" y="1190"/>
                    <a:pt x="9371" y="1547"/>
                    <a:pt x="9287" y="1880"/>
                  </a:cubicBezTo>
                  <a:cubicBezTo>
                    <a:pt x="9323" y="1344"/>
                    <a:pt x="9287" y="809"/>
                    <a:pt x="9192" y="285"/>
                  </a:cubicBezTo>
                  <a:cubicBezTo>
                    <a:pt x="9251" y="261"/>
                    <a:pt x="9311" y="237"/>
                    <a:pt x="9371" y="237"/>
                  </a:cubicBezTo>
                  <a:close/>
                  <a:moveTo>
                    <a:pt x="13371" y="1987"/>
                  </a:moveTo>
                  <a:lnTo>
                    <a:pt x="13371" y="1987"/>
                  </a:lnTo>
                  <a:cubicBezTo>
                    <a:pt x="13264" y="2011"/>
                    <a:pt x="13145" y="2059"/>
                    <a:pt x="13026" y="2083"/>
                  </a:cubicBezTo>
                  <a:cubicBezTo>
                    <a:pt x="12085" y="2226"/>
                    <a:pt x="11168" y="2499"/>
                    <a:pt x="10299" y="2904"/>
                  </a:cubicBezTo>
                  <a:cubicBezTo>
                    <a:pt x="11228" y="2356"/>
                    <a:pt x="12288" y="2083"/>
                    <a:pt x="13371" y="1987"/>
                  </a:cubicBezTo>
                  <a:close/>
                  <a:moveTo>
                    <a:pt x="13919" y="2857"/>
                  </a:moveTo>
                  <a:lnTo>
                    <a:pt x="13919" y="2857"/>
                  </a:lnTo>
                  <a:cubicBezTo>
                    <a:pt x="13681" y="2976"/>
                    <a:pt x="13454" y="3095"/>
                    <a:pt x="13216" y="3202"/>
                  </a:cubicBezTo>
                  <a:cubicBezTo>
                    <a:pt x="12883" y="3357"/>
                    <a:pt x="12538" y="3488"/>
                    <a:pt x="12192" y="3607"/>
                  </a:cubicBezTo>
                  <a:cubicBezTo>
                    <a:pt x="12014" y="3630"/>
                    <a:pt x="11832" y="3642"/>
                    <a:pt x="11649" y="3642"/>
                  </a:cubicBezTo>
                  <a:cubicBezTo>
                    <a:pt x="11466" y="3642"/>
                    <a:pt x="11281" y="3630"/>
                    <a:pt x="11097" y="3607"/>
                  </a:cubicBezTo>
                  <a:cubicBezTo>
                    <a:pt x="12049" y="3416"/>
                    <a:pt x="13002" y="3178"/>
                    <a:pt x="13919" y="2857"/>
                  </a:cubicBezTo>
                  <a:close/>
                  <a:moveTo>
                    <a:pt x="5390" y="1913"/>
                  </a:moveTo>
                  <a:cubicBezTo>
                    <a:pt x="6474" y="1913"/>
                    <a:pt x="7602" y="2387"/>
                    <a:pt x="8239" y="3273"/>
                  </a:cubicBezTo>
                  <a:cubicBezTo>
                    <a:pt x="8358" y="3452"/>
                    <a:pt x="8454" y="3630"/>
                    <a:pt x="8537" y="3833"/>
                  </a:cubicBezTo>
                  <a:cubicBezTo>
                    <a:pt x="8299" y="3892"/>
                    <a:pt x="8061" y="3952"/>
                    <a:pt x="7823" y="4023"/>
                  </a:cubicBezTo>
                  <a:cubicBezTo>
                    <a:pt x="7661" y="4077"/>
                    <a:pt x="7704" y="4317"/>
                    <a:pt x="7847" y="4317"/>
                  </a:cubicBezTo>
                  <a:cubicBezTo>
                    <a:pt x="7862" y="4317"/>
                    <a:pt x="7877" y="4315"/>
                    <a:pt x="7894" y="4309"/>
                  </a:cubicBezTo>
                  <a:cubicBezTo>
                    <a:pt x="8144" y="4226"/>
                    <a:pt x="8394" y="4154"/>
                    <a:pt x="8656" y="4107"/>
                  </a:cubicBezTo>
                  <a:cubicBezTo>
                    <a:pt x="8684" y="4135"/>
                    <a:pt x="8720" y="4147"/>
                    <a:pt x="8756" y="4147"/>
                  </a:cubicBezTo>
                  <a:cubicBezTo>
                    <a:pt x="8795" y="4147"/>
                    <a:pt x="8833" y="4132"/>
                    <a:pt x="8859" y="4107"/>
                  </a:cubicBezTo>
                  <a:cubicBezTo>
                    <a:pt x="8879" y="4119"/>
                    <a:pt x="8901" y="4126"/>
                    <a:pt x="8923" y="4126"/>
                  </a:cubicBezTo>
                  <a:cubicBezTo>
                    <a:pt x="8966" y="4126"/>
                    <a:pt x="9010" y="4102"/>
                    <a:pt x="9049" y="4047"/>
                  </a:cubicBezTo>
                  <a:lnTo>
                    <a:pt x="9073" y="4035"/>
                  </a:lnTo>
                  <a:cubicBezTo>
                    <a:pt x="9385" y="3989"/>
                    <a:pt x="9700" y="3963"/>
                    <a:pt x="10013" y="3963"/>
                  </a:cubicBezTo>
                  <a:cubicBezTo>
                    <a:pt x="10905" y="3963"/>
                    <a:pt x="11783" y="4170"/>
                    <a:pt x="12549" y="4690"/>
                  </a:cubicBezTo>
                  <a:cubicBezTo>
                    <a:pt x="13145" y="5095"/>
                    <a:pt x="13609" y="5678"/>
                    <a:pt x="13835" y="6357"/>
                  </a:cubicBezTo>
                  <a:cubicBezTo>
                    <a:pt x="14073" y="7107"/>
                    <a:pt x="14038" y="7905"/>
                    <a:pt x="13895" y="8655"/>
                  </a:cubicBezTo>
                  <a:cubicBezTo>
                    <a:pt x="13728" y="9441"/>
                    <a:pt x="13431" y="10179"/>
                    <a:pt x="13073" y="10893"/>
                  </a:cubicBezTo>
                  <a:cubicBezTo>
                    <a:pt x="12728" y="11596"/>
                    <a:pt x="12299" y="12262"/>
                    <a:pt x="11752" y="12834"/>
                  </a:cubicBezTo>
                  <a:cubicBezTo>
                    <a:pt x="10859" y="13739"/>
                    <a:pt x="9668" y="14287"/>
                    <a:pt x="8418" y="14501"/>
                  </a:cubicBezTo>
                  <a:cubicBezTo>
                    <a:pt x="8057" y="14559"/>
                    <a:pt x="7688" y="14589"/>
                    <a:pt x="7318" y="14589"/>
                  </a:cubicBezTo>
                  <a:cubicBezTo>
                    <a:pt x="6407" y="14589"/>
                    <a:pt x="5489" y="14409"/>
                    <a:pt x="4668" y="14037"/>
                  </a:cubicBezTo>
                  <a:cubicBezTo>
                    <a:pt x="3489" y="13513"/>
                    <a:pt x="2501" y="12596"/>
                    <a:pt x="1846" y="11489"/>
                  </a:cubicBezTo>
                  <a:cubicBezTo>
                    <a:pt x="500" y="9226"/>
                    <a:pt x="393" y="6226"/>
                    <a:pt x="1881" y="4011"/>
                  </a:cubicBezTo>
                  <a:cubicBezTo>
                    <a:pt x="2584" y="2952"/>
                    <a:pt x="3727" y="2047"/>
                    <a:pt x="5060" y="1928"/>
                  </a:cubicBezTo>
                  <a:cubicBezTo>
                    <a:pt x="5169" y="1918"/>
                    <a:pt x="5279" y="1913"/>
                    <a:pt x="5390" y="1913"/>
                  </a:cubicBezTo>
                  <a:close/>
                  <a:moveTo>
                    <a:pt x="9345" y="0"/>
                  </a:moveTo>
                  <a:cubicBezTo>
                    <a:pt x="9181" y="0"/>
                    <a:pt x="9019" y="51"/>
                    <a:pt x="8882" y="166"/>
                  </a:cubicBezTo>
                  <a:cubicBezTo>
                    <a:pt x="8847" y="201"/>
                    <a:pt x="8847" y="261"/>
                    <a:pt x="8847" y="321"/>
                  </a:cubicBezTo>
                  <a:cubicBezTo>
                    <a:pt x="9049" y="1392"/>
                    <a:pt x="8990" y="2499"/>
                    <a:pt x="8668" y="3547"/>
                  </a:cubicBezTo>
                  <a:cubicBezTo>
                    <a:pt x="8168" y="2559"/>
                    <a:pt x="7156" y="1928"/>
                    <a:pt x="6084" y="1725"/>
                  </a:cubicBezTo>
                  <a:cubicBezTo>
                    <a:pt x="5851" y="1683"/>
                    <a:pt x="5620" y="1662"/>
                    <a:pt x="5391" y="1662"/>
                  </a:cubicBezTo>
                  <a:cubicBezTo>
                    <a:pt x="4275" y="1662"/>
                    <a:pt x="3227" y="2149"/>
                    <a:pt x="2417" y="2940"/>
                  </a:cubicBezTo>
                  <a:cubicBezTo>
                    <a:pt x="346" y="4857"/>
                    <a:pt x="0" y="8131"/>
                    <a:pt x="1096" y="10703"/>
                  </a:cubicBezTo>
                  <a:cubicBezTo>
                    <a:pt x="1631" y="11965"/>
                    <a:pt x="2489" y="13084"/>
                    <a:pt x="3632" y="13846"/>
                  </a:cubicBezTo>
                  <a:cubicBezTo>
                    <a:pt x="4720" y="14571"/>
                    <a:pt x="6034" y="14908"/>
                    <a:pt x="7339" y="14908"/>
                  </a:cubicBezTo>
                  <a:cubicBezTo>
                    <a:pt x="7405" y="14908"/>
                    <a:pt x="7471" y="14907"/>
                    <a:pt x="7537" y="14906"/>
                  </a:cubicBezTo>
                  <a:cubicBezTo>
                    <a:pt x="8870" y="14858"/>
                    <a:pt x="10216" y="14429"/>
                    <a:pt x="11287" y="13620"/>
                  </a:cubicBezTo>
                  <a:cubicBezTo>
                    <a:pt x="12561" y="12655"/>
                    <a:pt x="13383" y="11167"/>
                    <a:pt x="13883" y="9667"/>
                  </a:cubicBezTo>
                  <a:cubicBezTo>
                    <a:pt x="14407" y="8155"/>
                    <a:pt x="14526" y="6417"/>
                    <a:pt x="13442" y="5143"/>
                  </a:cubicBezTo>
                  <a:cubicBezTo>
                    <a:pt x="13145" y="4797"/>
                    <a:pt x="12800" y="4512"/>
                    <a:pt x="12430" y="4309"/>
                  </a:cubicBezTo>
                  <a:cubicBezTo>
                    <a:pt x="13966" y="4190"/>
                    <a:pt x="15419" y="3321"/>
                    <a:pt x="16205" y="1999"/>
                  </a:cubicBezTo>
                  <a:cubicBezTo>
                    <a:pt x="16264" y="1892"/>
                    <a:pt x="16193" y="1785"/>
                    <a:pt x="16074" y="1773"/>
                  </a:cubicBezTo>
                  <a:cubicBezTo>
                    <a:pt x="15907" y="1761"/>
                    <a:pt x="15752" y="1749"/>
                    <a:pt x="15597" y="1725"/>
                  </a:cubicBezTo>
                  <a:cubicBezTo>
                    <a:pt x="15202" y="1691"/>
                    <a:pt x="14800" y="1672"/>
                    <a:pt x="14397" y="1672"/>
                  </a:cubicBezTo>
                  <a:cubicBezTo>
                    <a:pt x="12714" y="1672"/>
                    <a:pt x="11011" y="2010"/>
                    <a:pt x="9656" y="2999"/>
                  </a:cubicBezTo>
                  <a:cubicBezTo>
                    <a:pt x="9704" y="2892"/>
                    <a:pt x="9763" y="2797"/>
                    <a:pt x="9811" y="2702"/>
                  </a:cubicBezTo>
                  <a:cubicBezTo>
                    <a:pt x="10013" y="2249"/>
                    <a:pt x="10240" y="1761"/>
                    <a:pt x="10287" y="1273"/>
                  </a:cubicBezTo>
                  <a:cubicBezTo>
                    <a:pt x="10335" y="833"/>
                    <a:pt x="10216" y="416"/>
                    <a:pt x="9859" y="166"/>
                  </a:cubicBezTo>
                  <a:cubicBezTo>
                    <a:pt x="9704" y="60"/>
                    <a:pt x="9523" y="0"/>
                    <a:pt x="9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69;p6"/>
            <p:cNvSpPr/>
            <p:nvPr/>
          </p:nvSpPr>
          <p:spPr>
            <a:xfrm>
              <a:off x="796114" y="1477749"/>
              <a:ext cx="178116" cy="47785"/>
            </a:xfrm>
            <a:custGeom>
              <a:avLst/>
              <a:gdLst/>
              <a:ahLst/>
              <a:cxnLst/>
              <a:rect l="l" t="t" r="r" b="b"/>
              <a:pathLst>
                <a:path w="7118" h="1935" extrusionOk="0">
                  <a:moveTo>
                    <a:pt x="6907" y="0"/>
                  </a:moveTo>
                  <a:cubicBezTo>
                    <a:pt x="6871" y="0"/>
                    <a:pt x="6834" y="16"/>
                    <a:pt x="6802" y="54"/>
                  </a:cubicBezTo>
                  <a:cubicBezTo>
                    <a:pt x="6016" y="911"/>
                    <a:pt x="4909" y="1494"/>
                    <a:pt x="3742" y="1614"/>
                  </a:cubicBezTo>
                  <a:cubicBezTo>
                    <a:pt x="3588" y="1629"/>
                    <a:pt x="3434" y="1636"/>
                    <a:pt x="3280" y="1636"/>
                  </a:cubicBezTo>
                  <a:cubicBezTo>
                    <a:pt x="2216" y="1636"/>
                    <a:pt x="1157" y="1282"/>
                    <a:pt x="325" y="637"/>
                  </a:cubicBezTo>
                  <a:cubicBezTo>
                    <a:pt x="294" y="612"/>
                    <a:pt x="260" y="601"/>
                    <a:pt x="228" y="601"/>
                  </a:cubicBezTo>
                  <a:cubicBezTo>
                    <a:pt x="107" y="601"/>
                    <a:pt x="1" y="746"/>
                    <a:pt x="122" y="840"/>
                  </a:cubicBezTo>
                  <a:cubicBezTo>
                    <a:pt x="1021" y="1530"/>
                    <a:pt x="2141" y="1935"/>
                    <a:pt x="3279" y="1935"/>
                  </a:cubicBezTo>
                  <a:cubicBezTo>
                    <a:pt x="3437" y="1935"/>
                    <a:pt x="3595" y="1927"/>
                    <a:pt x="3754" y="1911"/>
                  </a:cubicBezTo>
                  <a:cubicBezTo>
                    <a:pt x="5004" y="1792"/>
                    <a:pt x="6183" y="1197"/>
                    <a:pt x="7028" y="256"/>
                  </a:cubicBezTo>
                  <a:cubicBezTo>
                    <a:pt x="7118" y="148"/>
                    <a:pt x="7018" y="0"/>
                    <a:pt x="6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70;p6"/>
            <p:cNvSpPr/>
            <p:nvPr/>
          </p:nvSpPr>
          <p:spPr>
            <a:xfrm>
              <a:off x="936000" y="1442996"/>
              <a:ext cx="25197" cy="24327"/>
            </a:xfrm>
            <a:custGeom>
              <a:avLst/>
              <a:gdLst/>
              <a:ahLst/>
              <a:cxnLst/>
              <a:rect l="l" t="t" r="r" b="b"/>
              <a:pathLst>
                <a:path w="1013" h="983" extrusionOk="0">
                  <a:moveTo>
                    <a:pt x="161" y="0"/>
                  </a:moveTo>
                  <a:cubicBezTo>
                    <a:pt x="125" y="0"/>
                    <a:pt x="90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lnTo>
                    <a:pt x="738" y="938"/>
                  </a:lnTo>
                  <a:cubicBezTo>
                    <a:pt x="768" y="968"/>
                    <a:pt x="807" y="983"/>
                    <a:pt x="846" y="983"/>
                  </a:cubicBezTo>
                  <a:cubicBezTo>
                    <a:pt x="884" y="983"/>
                    <a:pt x="923" y="968"/>
                    <a:pt x="953" y="938"/>
                  </a:cubicBezTo>
                  <a:cubicBezTo>
                    <a:pt x="1012" y="878"/>
                    <a:pt x="1012" y="795"/>
                    <a:pt x="953" y="735"/>
                  </a:cubicBezTo>
                  <a:lnTo>
                    <a:pt x="262" y="45"/>
                  </a:lnTo>
                  <a:cubicBezTo>
                    <a:pt x="232" y="15"/>
                    <a:pt x="197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71;p6"/>
            <p:cNvSpPr/>
            <p:nvPr/>
          </p:nvSpPr>
          <p:spPr>
            <a:xfrm>
              <a:off x="925574" y="1456897"/>
              <a:ext cx="19983" cy="19114"/>
            </a:xfrm>
            <a:custGeom>
              <a:avLst/>
              <a:gdLst/>
              <a:ahLst/>
              <a:cxnLst/>
              <a:rect l="l" t="t" r="r" b="b"/>
              <a:pathLst>
                <a:path w="787" h="752" extrusionOk="0">
                  <a:moveTo>
                    <a:pt x="156" y="0"/>
                  </a:moveTo>
                  <a:cubicBezTo>
                    <a:pt x="118" y="0"/>
                    <a:pt x="82" y="12"/>
                    <a:pt x="60" y="40"/>
                  </a:cubicBezTo>
                  <a:cubicBezTo>
                    <a:pt x="0" y="100"/>
                    <a:pt x="0" y="183"/>
                    <a:pt x="60" y="243"/>
                  </a:cubicBezTo>
                  <a:lnTo>
                    <a:pt x="524" y="707"/>
                  </a:lnTo>
                  <a:cubicBezTo>
                    <a:pt x="554" y="737"/>
                    <a:pt x="590" y="752"/>
                    <a:pt x="626" y="752"/>
                  </a:cubicBezTo>
                  <a:cubicBezTo>
                    <a:pt x="661" y="752"/>
                    <a:pt x="697" y="737"/>
                    <a:pt x="727" y="707"/>
                  </a:cubicBezTo>
                  <a:cubicBezTo>
                    <a:pt x="786" y="648"/>
                    <a:pt x="786" y="564"/>
                    <a:pt x="727" y="505"/>
                  </a:cubicBezTo>
                  <a:lnTo>
                    <a:pt x="274" y="40"/>
                  </a:lnTo>
                  <a:cubicBezTo>
                    <a:pt x="243" y="15"/>
                    <a:pt x="198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2;p6"/>
            <p:cNvSpPr/>
            <p:nvPr/>
          </p:nvSpPr>
          <p:spPr>
            <a:xfrm>
              <a:off x="904721" y="1466455"/>
              <a:ext cx="19983" cy="19983"/>
            </a:xfrm>
            <a:custGeom>
              <a:avLst/>
              <a:gdLst/>
              <a:ahLst/>
              <a:cxnLst/>
              <a:rect l="l" t="t" r="r" b="b"/>
              <a:pathLst>
                <a:path w="798" h="804" extrusionOk="0">
                  <a:moveTo>
                    <a:pt x="167" y="1"/>
                  </a:moveTo>
                  <a:cubicBezTo>
                    <a:pt x="131" y="1"/>
                    <a:pt x="95" y="13"/>
                    <a:pt x="60" y="36"/>
                  </a:cubicBezTo>
                  <a:cubicBezTo>
                    <a:pt x="12" y="96"/>
                    <a:pt x="0" y="203"/>
                    <a:pt x="60" y="251"/>
                  </a:cubicBezTo>
                  <a:cubicBezTo>
                    <a:pt x="119" y="334"/>
                    <a:pt x="214" y="417"/>
                    <a:pt x="286" y="501"/>
                  </a:cubicBezTo>
                  <a:cubicBezTo>
                    <a:pt x="333" y="548"/>
                    <a:pt x="357" y="572"/>
                    <a:pt x="393" y="620"/>
                  </a:cubicBezTo>
                  <a:cubicBezTo>
                    <a:pt x="405" y="632"/>
                    <a:pt x="417" y="667"/>
                    <a:pt x="452" y="679"/>
                  </a:cubicBezTo>
                  <a:cubicBezTo>
                    <a:pt x="452" y="679"/>
                    <a:pt x="452" y="691"/>
                    <a:pt x="464" y="691"/>
                  </a:cubicBezTo>
                  <a:cubicBezTo>
                    <a:pt x="476" y="715"/>
                    <a:pt x="476" y="727"/>
                    <a:pt x="488" y="727"/>
                  </a:cubicBezTo>
                  <a:cubicBezTo>
                    <a:pt x="524" y="751"/>
                    <a:pt x="536" y="786"/>
                    <a:pt x="583" y="798"/>
                  </a:cubicBezTo>
                  <a:cubicBezTo>
                    <a:pt x="590" y="802"/>
                    <a:pt x="600" y="803"/>
                    <a:pt x="612" y="803"/>
                  </a:cubicBezTo>
                  <a:cubicBezTo>
                    <a:pt x="640" y="803"/>
                    <a:pt x="677" y="795"/>
                    <a:pt x="702" y="786"/>
                  </a:cubicBezTo>
                  <a:cubicBezTo>
                    <a:pt x="762" y="739"/>
                    <a:pt x="798" y="656"/>
                    <a:pt x="762" y="572"/>
                  </a:cubicBezTo>
                  <a:cubicBezTo>
                    <a:pt x="607" y="382"/>
                    <a:pt x="452" y="203"/>
                    <a:pt x="262" y="36"/>
                  </a:cubicBezTo>
                  <a:cubicBezTo>
                    <a:pt x="238" y="13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3;p6"/>
            <p:cNvSpPr/>
            <p:nvPr/>
          </p:nvSpPr>
          <p:spPr>
            <a:xfrm>
              <a:off x="893426" y="1476880"/>
              <a:ext cx="14771" cy="1477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55" y="0"/>
                  </a:moveTo>
                  <a:cubicBezTo>
                    <a:pt x="120" y="12"/>
                    <a:pt x="84" y="24"/>
                    <a:pt x="48" y="48"/>
                  </a:cubicBezTo>
                  <a:cubicBezTo>
                    <a:pt x="24" y="84"/>
                    <a:pt x="1" y="108"/>
                    <a:pt x="1" y="155"/>
                  </a:cubicBezTo>
                  <a:cubicBezTo>
                    <a:pt x="1" y="203"/>
                    <a:pt x="24" y="227"/>
                    <a:pt x="48" y="262"/>
                  </a:cubicBezTo>
                  <a:lnTo>
                    <a:pt x="334" y="536"/>
                  </a:lnTo>
                  <a:cubicBezTo>
                    <a:pt x="358" y="572"/>
                    <a:pt x="405" y="584"/>
                    <a:pt x="441" y="584"/>
                  </a:cubicBezTo>
                  <a:cubicBezTo>
                    <a:pt x="465" y="584"/>
                    <a:pt x="513" y="572"/>
                    <a:pt x="536" y="536"/>
                  </a:cubicBezTo>
                  <a:cubicBezTo>
                    <a:pt x="572" y="512"/>
                    <a:pt x="584" y="477"/>
                    <a:pt x="584" y="441"/>
                  </a:cubicBezTo>
                  <a:cubicBezTo>
                    <a:pt x="584" y="393"/>
                    <a:pt x="572" y="370"/>
                    <a:pt x="536" y="334"/>
                  </a:cubicBezTo>
                  <a:lnTo>
                    <a:pt x="263" y="48"/>
                  </a:lnTo>
                  <a:cubicBezTo>
                    <a:pt x="227" y="24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4;p6"/>
            <p:cNvSpPr/>
            <p:nvPr/>
          </p:nvSpPr>
          <p:spPr>
            <a:xfrm>
              <a:off x="875180" y="1482093"/>
              <a:ext cx="14770" cy="16507"/>
            </a:xfrm>
            <a:custGeom>
              <a:avLst/>
              <a:gdLst/>
              <a:ahLst/>
              <a:cxnLst/>
              <a:rect l="l" t="t" r="r" b="b"/>
              <a:pathLst>
                <a:path w="596" h="644" extrusionOk="0">
                  <a:moveTo>
                    <a:pt x="167" y="1"/>
                  </a:moveTo>
                  <a:cubicBezTo>
                    <a:pt x="131" y="1"/>
                    <a:pt x="84" y="25"/>
                    <a:pt x="60" y="48"/>
                  </a:cubicBezTo>
                  <a:cubicBezTo>
                    <a:pt x="24" y="84"/>
                    <a:pt x="0" y="108"/>
                    <a:pt x="12" y="155"/>
                  </a:cubicBezTo>
                  <a:lnTo>
                    <a:pt x="12" y="203"/>
                  </a:lnTo>
                  <a:cubicBezTo>
                    <a:pt x="12" y="227"/>
                    <a:pt x="24" y="239"/>
                    <a:pt x="60" y="263"/>
                  </a:cubicBezTo>
                  <a:cubicBezTo>
                    <a:pt x="143" y="382"/>
                    <a:pt x="239" y="477"/>
                    <a:pt x="346" y="596"/>
                  </a:cubicBezTo>
                  <a:cubicBezTo>
                    <a:pt x="370" y="632"/>
                    <a:pt x="417" y="644"/>
                    <a:pt x="441" y="644"/>
                  </a:cubicBezTo>
                  <a:cubicBezTo>
                    <a:pt x="477" y="644"/>
                    <a:pt x="524" y="632"/>
                    <a:pt x="548" y="596"/>
                  </a:cubicBezTo>
                  <a:cubicBezTo>
                    <a:pt x="572" y="572"/>
                    <a:pt x="596" y="536"/>
                    <a:pt x="596" y="501"/>
                  </a:cubicBezTo>
                  <a:lnTo>
                    <a:pt x="596" y="453"/>
                  </a:lnTo>
                  <a:cubicBezTo>
                    <a:pt x="596" y="417"/>
                    <a:pt x="584" y="406"/>
                    <a:pt x="548" y="394"/>
                  </a:cubicBezTo>
                  <a:cubicBezTo>
                    <a:pt x="465" y="275"/>
                    <a:pt x="370" y="167"/>
                    <a:pt x="262" y="48"/>
                  </a:cubicBezTo>
                  <a:cubicBezTo>
                    <a:pt x="239" y="25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75;p6"/>
            <p:cNvSpPr/>
            <p:nvPr/>
          </p:nvSpPr>
          <p:spPr>
            <a:xfrm>
              <a:off x="855196" y="1483831"/>
              <a:ext cx="14771" cy="15639"/>
            </a:xfrm>
            <a:custGeom>
              <a:avLst/>
              <a:gdLst/>
              <a:ahLst/>
              <a:cxnLst/>
              <a:rect l="l" t="t" r="r" b="b"/>
              <a:pathLst>
                <a:path w="596" h="642" extrusionOk="0">
                  <a:moveTo>
                    <a:pt x="156" y="1"/>
                  </a:moveTo>
                  <a:cubicBezTo>
                    <a:pt x="144" y="1"/>
                    <a:pt x="132" y="2"/>
                    <a:pt x="120" y="5"/>
                  </a:cubicBezTo>
                  <a:cubicBezTo>
                    <a:pt x="48" y="41"/>
                    <a:pt x="1" y="112"/>
                    <a:pt x="12" y="184"/>
                  </a:cubicBezTo>
                  <a:cubicBezTo>
                    <a:pt x="84" y="362"/>
                    <a:pt x="191" y="529"/>
                    <a:pt x="346" y="624"/>
                  </a:cubicBezTo>
                  <a:cubicBezTo>
                    <a:pt x="363" y="633"/>
                    <a:pt x="391" y="641"/>
                    <a:pt x="424" y="641"/>
                  </a:cubicBezTo>
                  <a:cubicBezTo>
                    <a:pt x="437" y="641"/>
                    <a:pt x="451" y="640"/>
                    <a:pt x="465" y="636"/>
                  </a:cubicBezTo>
                  <a:cubicBezTo>
                    <a:pt x="489" y="624"/>
                    <a:pt x="536" y="601"/>
                    <a:pt x="548" y="565"/>
                  </a:cubicBezTo>
                  <a:cubicBezTo>
                    <a:pt x="596" y="481"/>
                    <a:pt x="560" y="398"/>
                    <a:pt x="489" y="351"/>
                  </a:cubicBezTo>
                  <a:lnTo>
                    <a:pt x="477" y="351"/>
                  </a:lnTo>
                  <a:cubicBezTo>
                    <a:pt x="441" y="327"/>
                    <a:pt x="417" y="303"/>
                    <a:pt x="405" y="279"/>
                  </a:cubicBezTo>
                  <a:cubicBezTo>
                    <a:pt x="382" y="243"/>
                    <a:pt x="358" y="220"/>
                    <a:pt x="346" y="184"/>
                  </a:cubicBezTo>
                  <a:cubicBezTo>
                    <a:pt x="322" y="160"/>
                    <a:pt x="322" y="148"/>
                    <a:pt x="310" y="112"/>
                  </a:cubicBezTo>
                  <a:cubicBezTo>
                    <a:pt x="298" y="89"/>
                    <a:pt x="263" y="41"/>
                    <a:pt x="239" y="29"/>
                  </a:cubicBezTo>
                  <a:cubicBezTo>
                    <a:pt x="213" y="12"/>
                    <a:pt x="186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76;p6"/>
            <p:cNvSpPr/>
            <p:nvPr/>
          </p:nvSpPr>
          <p:spPr>
            <a:xfrm>
              <a:off x="832606" y="1485569"/>
              <a:ext cx="11295" cy="11294"/>
            </a:xfrm>
            <a:custGeom>
              <a:avLst/>
              <a:gdLst/>
              <a:ahLst/>
              <a:cxnLst/>
              <a:rect l="l" t="t" r="r" b="b"/>
              <a:pathLst>
                <a:path w="466" h="466" extrusionOk="0">
                  <a:moveTo>
                    <a:pt x="156" y="1"/>
                  </a:moveTo>
                  <a:cubicBezTo>
                    <a:pt x="144" y="1"/>
                    <a:pt x="108" y="1"/>
                    <a:pt x="96" y="25"/>
                  </a:cubicBezTo>
                  <a:cubicBezTo>
                    <a:pt x="72" y="25"/>
                    <a:pt x="60" y="36"/>
                    <a:pt x="49" y="48"/>
                  </a:cubicBezTo>
                  <a:cubicBezTo>
                    <a:pt x="13" y="84"/>
                    <a:pt x="1" y="108"/>
                    <a:pt x="1" y="156"/>
                  </a:cubicBezTo>
                  <a:cubicBezTo>
                    <a:pt x="1" y="203"/>
                    <a:pt x="13" y="227"/>
                    <a:pt x="49" y="251"/>
                  </a:cubicBezTo>
                  <a:lnTo>
                    <a:pt x="215" y="417"/>
                  </a:lnTo>
                  <a:cubicBezTo>
                    <a:pt x="227" y="429"/>
                    <a:pt x="239" y="453"/>
                    <a:pt x="251" y="453"/>
                  </a:cubicBezTo>
                  <a:cubicBezTo>
                    <a:pt x="275" y="465"/>
                    <a:pt x="287" y="465"/>
                    <a:pt x="310" y="465"/>
                  </a:cubicBezTo>
                  <a:cubicBezTo>
                    <a:pt x="334" y="465"/>
                    <a:pt x="358" y="465"/>
                    <a:pt x="370" y="453"/>
                  </a:cubicBezTo>
                  <a:cubicBezTo>
                    <a:pt x="394" y="453"/>
                    <a:pt x="406" y="429"/>
                    <a:pt x="418" y="417"/>
                  </a:cubicBezTo>
                  <a:cubicBezTo>
                    <a:pt x="453" y="394"/>
                    <a:pt x="465" y="358"/>
                    <a:pt x="465" y="322"/>
                  </a:cubicBezTo>
                  <a:cubicBezTo>
                    <a:pt x="465" y="275"/>
                    <a:pt x="453" y="239"/>
                    <a:pt x="418" y="215"/>
                  </a:cubicBezTo>
                  <a:lnTo>
                    <a:pt x="263" y="48"/>
                  </a:lnTo>
                  <a:cubicBezTo>
                    <a:pt x="239" y="36"/>
                    <a:pt x="227" y="25"/>
                    <a:pt x="215" y="25"/>
                  </a:cubicBezTo>
                  <a:cubicBezTo>
                    <a:pt x="203" y="1"/>
                    <a:pt x="179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7;p6"/>
            <p:cNvSpPr/>
            <p:nvPr/>
          </p:nvSpPr>
          <p:spPr>
            <a:xfrm>
              <a:off x="812622" y="1480356"/>
              <a:ext cx="10426" cy="12164"/>
            </a:xfrm>
            <a:custGeom>
              <a:avLst/>
              <a:gdLst/>
              <a:ahLst/>
              <a:cxnLst/>
              <a:rect l="l" t="t" r="r" b="b"/>
              <a:pathLst>
                <a:path w="441" h="513" extrusionOk="0">
                  <a:moveTo>
                    <a:pt x="143" y="0"/>
                  </a:moveTo>
                  <a:cubicBezTo>
                    <a:pt x="131" y="0"/>
                    <a:pt x="95" y="0"/>
                    <a:pt x="84" y="12"/>
                  </a:cubicBezTo>
                  <a:cubicBezTo>
                    <a:pt x="60" y="24"/>
                    <a:pt x="24" y="60"/>
                    <a:pt x="12" y="96"/>
                  </a:cubicBezTo>
                  <a:cubicBezTo>
                    <a:pt x="0" y="143"/>
                    <a:pt x="12" y="167"/>
                    <a:pt x="24" y="215"/>
                  </a:cubicBezTo>
                  <a:cubicBezTo>
                    <a:pt x="72" y="298"/>
                    <a:pt x="95" y="370"/>
                    <a:pt x="143" y="441"/>
                  </a:cubicBezTo>
                  <a:cubicBezTo>
                    <a:pt x="155" y="465"/>
                    <a:pt x="203" y="501"/>
                    <a:pt x="238" y="512"/>
                  </a:cubicBezTo>
                  <a:lnTo>
                    <a:pt x="298" y="512"/>
                  </a:lnTo>
                  <a:cubicBezTo>
                    <a:pt x="310" y="512"/>
                    <a:pt x="345" y="512"/>
                    <a:pt x="357" y="501"/>
                  </a:cubicBezTo>
                  <a:cubicBezTo>
                    <a:pt x="381" y="489"/>
                    <a:pt x="417" y="453"/>
                    <a:pt x="429" y="417"/>
                  </a:cubicBezTo>
                  <a:cubicBezTo>
                    <a:pt x="441" y="370"/>
                    <a:pt x="429" y="334"/>
                    <a:pt x="417" y="298"/>
                  </a:cubicBezTo>
                  <a:cubicBezTo>
                    <a:pt x="369" y="215"/>
                    <a:pt x="345" y="143"/>
                    <a:pt x="298" y="72"/>
                  </a:cubicBezTo>
                  <a:cubicBezTo>
                    <a:pt x="262" y="24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78;p6"/>
            <p:cNvSpPr/>
            <p:nvPr/>
          </p:nvSpPr>
          <p:spPr>
            <a:xfrm>
              <a:off x="774393" y="1472536"/>
              <a:ext cx="15639" cy="15639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155" y="1"/>
                  </a:moveTo>
                  <a:cubicBezTo>
                    <a:pt x="119" y="1"/>
                    <a:pt x="84" y="13"/>
                    <a:pt x="48" y="37"/>
                  </a:cubicBezTo>
                  <a:cubicBezTo>
                    <a:pt x="24" y="72"/>
                    <a:pt x="0" y="96"/>
                    <a:pt x="0" y="144"/>
                  </a:cubicBezTo>
                  <a:cubicBezTo>
                    <a:pt x="0" y="191"/>
                    <a:pt x="24" y="215"/>
                    <a:pt x="48" y="251"/>
                  </a:cubicBezTo>
                  <a:lnTo>
                    <a:pt x="393" y="596"/>
                  </a:lnTo>
                  <a:cubicBezTo>
                    <a:pt x="417" y="620"/>
                    <a:pt x="453" y="632"/>
                    <a:pt x="500" y="632"/>
                  </a:cubicBezTo>
                  <a:cubicBezTo>
                    <a:pt x="524" y="632"/>
                    <a:pt x="572" y="620"/>
                    <a:pt x="595" y="596"/>
                  </a:cubicBezTo>
                  <a:cubicBezTo>
                    <a:pt x="631" y="560"/>
                    <a:pt x="643" y="537"/>
                    <a:pt x="643" y="489"/>
                  </a:cubicBezTo>
                  <a:cubicBezTo>
                    <a:pt x="643" y="441"/>
                    <a:pt x="631" y="418"/>
                    <a:pt x="595" y="382"/>
                  </a:cubicBezTo>
                  <a:cubicBezTo>
                    <a:pt x="476" y="263"/>
                    <a:pt x="357" y="156"/>
                    <a:pt x="262" y="37"/>
                  </a:cubicBezTo>
                  <a:cubicBezTo>
                    <a:pt x="226" y="13"/>
                    <a:pt x="20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79;p6"/>
            <p:cNvSpPr/>
            <p:nvPr/>
          </p:nvSpPr>
          <p:spPr>
            <a:xfrm>
              <a:off x="950770" y="1418669"/>
              <a:ext cx="41705" cy="31278"/>
            </a:xfrm>
            <a:custGeom>
              <a:avLst/>
              <a:gdLst/>
              <a:ahLst/>
              <a:cxnLst/>
              <a:rect l="l" t="t" r="r" b="b"/>
              <a:pathLst>
                <a:path w="1656" h="1277" extrusionOk="0">
                  <a:moveTo>
                    <a:pt x="173" y="0"/>
                  </a:moveTo>
                  <a:cubicBezTo>
                    <a:pt x="120" y="0"/>
                    <a:pt x="61" y="27"/>
                    <a:pt x="36" y="76"/>
                  </a:cubicBezTo>
                  <a:cubicBezTo>
                    <a:pt x="0" y="172"/>
                    <a:pt x="36" y="243"/>
                    <a:pt x="96" y="291"/>
                  </a:cubicBezTo>
                  <a:cubicBezTo>
                    <a:pt x="524" y="612"/>
                    <a:pt x="965" y="945"/>
                    <a:pt x="1405" y="1255"/>
                  </a:cubicBezTo>
                  <a:cubicBezTo>
                    <a:pt x="1424" y="1270"/>
                    <a:pt x="1446" y="1277"/>
                    <a:pt x="1469" y="1277"/>
                  </a:cubicBezTo>
                  <a:cubicBezTo>
                    <a:pt x="1520" y="1277"/>
                    <a:pt x="1575" y="1244"/>
                    <a:pt x="1608" y="1195"/>
                  </a:cubicBezTo>
                  <a:cubicBezTo>
                    <a:pt x="1655" y="1124"/>
                    <a:pt x="1620" y="1053"/>
                    <a:pt x="1548" y="993"/>
                  </a:cubicBezTo>
                  <a:cubicBezTo>
                    <a:pt x="1120" y="660"/>
                    <a:pt x="667" y="338"/>
                    <a:pt x="239" y="17"/>
                  </a:cubicBezTo>
                  <a:cubicBezTo>
                    <a:pt x="220" y="6"/>
                    <a:pt x="197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0;p6"/>
            <p:cNvSpPr/>
            <p:nvPr/>
          </p:nvSpPr>
          <p:spPr>
            <a:xfrm>
              <a:off x="962066" y="1403899"/>
              <a:ext cx="37361" cy="31278"/>
            </a:xfrm>
            <a:custGeom>
              <a:avLst/>
              <a:gdLst/>
              <a:ahLst/>
              <a:cxnLst/>
              <a:rect l="l" t="t" r="r" b="b"/>
              <a:pathLst>
                <a:path w="1490" h="1246" extrusionOk="0">
                  <a:moveTo>
                    <a:pt x="184" y="0"/>
                  </a:moveTo>
                  <a:cubicBezTo>
                    <a:pt x="130" y="0"/>
                    <a:pt x="69" y="33"/>
                    <a:pt x="37" y="82"/>
                  </a:cubicBezTo>
                  <a:cubicBezTo>
                    <a:pt x="1" y="153"/>
                    <a:pt x="25" y="236"/>
                    <a:pt x="96" y="296"/>
                  </a:cubicBezTo>
                  <a:cubicBezTo>
                    <a:pt x="489" y="594"/>
                    <a:pt x="858" y="891"/>
                    <a:pt x="1215" y="1201"/>
                  </a:cubicBezTo>
                  <a:cubicBezTo>
                    <a:pt x="1245" y="1231"/>
                    <a:pt x="1284" y="1246"/>
                    <a:pt x="1323" y="1246"/>
                  </a:cubicBezTo>
                  <a:cubicBezTo>
                    <a:pt x="1361" y="1246"/>
                    <a:pt x="1400" y="1231"/>
                    <a:pt x="1430" y="1201"/>
                  </a:cubicBezTo>
                  <a:cubicBezTo>
                    <a:pt x="1489" y="1141"/>
                    <a:pt x="1489" y="1034"/>
                    <a:pt x="1430" y="987"/>
                  </a:cubicBezTo>
                  <a:cubicBezTo>
                    <a:pt x="1049" y="641"/>
                    <a:pt x="656" y="332"/>
                    <a:pt x="251" y="22"/>
                  </a:cubicBezTo>
                  <a:cubicBezTo>
                    <a:pt x="232" y="7"/>
                    <a:pt x="209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1;p6"/>
            <p:cNvSpPr/>
            <p:nvPr/>
          </p:nvSpPr>
          <p:spPr>
            <a:xfrm>
              <a:off x="977705" y="1393473"/>
              <a:ext cx="25197" cy="19983"/>
            </a:xfrm>
            <a:custGeom>
              <a:avLst/>
              <a:gdLst/>
              <a:ahLst/>
              <a:cxnLst/>
              <a:rect l="l" t="t" r="r" b="b"/>
              <a:pathLst>
                <a:path w="1001" h="823" extrusionOk="0">
                  <a:moveTo>
                    <a:pt x="167" y="1"/>
                  </a:moveTo>
                  <a:cubicBezTo>
                    <a:pt x="131" y="1"/>
                    <a:pt x="83" y="13"/>
                    <a:pt x="60" y="48"/>
                  </a:cubicBezTo>
                  <a:cubicBezTo>
                    <a:pt x="12" y="96"/>
                    <a:pt x="0" y="191"/>
                    <a:pt x="60" y="263"/>
                  </a:cubicBezTo>
                  <a:cubicBezTo>
                    <a:pt x="286" y="429"/>
                    <a:pt x="512" y="620"/>
                    <a:pt x="726" y="775"/>
                  </a:cubicBezTo>
                  <a:cubicBezTo>
                    <a:pt x="762" y="810"/>
                    <a:pt x="786" y="822"/>
                    <a:pt x="833" y="822"/>
                  </a:cubicBezTo>
                  <a:cubicBezTo>
                    <a:pt x="857" y="822"/>
                    <a:pt x="905" y="810"/>
                    <a:pt x="941" y="775"/>
                  </a:cubicBezTo>
                  <a:cubicBezTo>
                    <a:pt x="976" y="715"/>
                    <a:pt x="1000" y="620"/>
                    <a:pt x="941" y="572"/>
                  </a:cubicBezTo>
                  <a:cubicBezTo>
                    <a:pt x="714" y="394"/>
                    <a:pt x="488" y="215"/>
                    <a:pt x="262" y="48"/>
                  </a:cubicBezTo>
                  <a:cubicBezTo>
                    <a:pt x="238" y="25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2;p6"/>
            <p:cNvSpPr/>
            <p:nvPr/>
          </p:nvSpPr>
          <p:spPr>
            <a:xfrm>
              <a:off x="990738" y="1379572"/>
              <a:ext cx="17377" cy="14770"/>
            </a:xfrm>
            <a:custGeom>
              <a:avLst/>
              <a:gdLst/>
              <a:ahLst/>
              <a:cxnLst/>
              <a:rect l="l" t="t" r="r" b="b"/>
              <a:pathLst>
                <a:path w="691" h="594" extrusionOk="0">
                  <a:moveTo>
                    <a:pt x="143" y="0"/>
                  </a:moveTo>
                  <a:cubicBezTo>
                    <a:pt x="130" y="0"/>
                    <a:pt x="118" y="2"/>
                    <a:pt x="107" y="5"/>
                  </a:cubicBezTo>
                  <a:cubicBezTo>
                    <a:pt x="83" y="17"/>
                    <a:pt x="36" y="41"/>
                    <a:pt x="24" y="76"/>
                  </a:cubicBezTo>
                  <a:cubicBezTo>
                    <a:pt x="12" y="112"/>
                    <a:pt x="0" y="160"/>
                    <a:pt x="12" y="207"/>
                  </a:cubicBezTo>
                  <a:cubicBezTo>
                    <a:pt x="12" y="219"/>
                    <a:pt x="24" y="231"/>
                    <a:pt x="24" y="231"/>
                  </a:cubicBezTo>
                  <a:cubicBezTo>
                    <a:pt x="36" y="255"/>
                    <a:pt x="48" y="279"/>
                    <a:pt x="83" y="291"/>
                  </a:cubicBezTo>
                  <a:cubicBezTo>
                    <a:pt x="202" y="374"/>
                    <a:pt x="333" y="481"/>
                    <a:pt x="452" y="577"/>
                  </a:cubicBezTo>
                  <a:cubicBezTo>
                    <a:pt x="478" y="585"/>
                    <a:pt x="515" y="593"/>
                    <a:pt x="543" y="593"/>
                  </a:cubicBezTo>
                  <a:cubicBezTo>
                    <a:pt x="554" y="593"/>
                    <a:pt x="565" y="592"/>
                    <a:pt x="572" y="588"/>
                  </a:cubicBezTo>
                  <a:cubicBezTo>
                    <a:pt x="607" y="577"/>
                    <a:pt x="655" y="565"/>
                    <a:pt x="667" y="517"/>
                  </a:cubicBezTo>
                  <a:cubicBezTo>
                    <a:pt x="679" y="481"/>
                    <a:pt x="691" y="434"/>
                    <a:pt x="679" y="398"/>
                  </a:cubicBezTo>
                  <a:cubicBezTo>
                    <a:pt x="667" y="398"/>
                    <a:pt x="667" y="386"/>
                    <a:pt x="667" y="362"/>
                  </a:cubicBezTo>
                  <a:cubicBezTo>
                    <a:pt x="655" y="338"/>
                    <a:pt x="631" y="315"/>
                    <a:pt x="607" y="303"/>
                  </a:cubicBezTo>
                  <a:cubicBezTo>
                    <a:pt x="488" y="219"/>
                    <a:pt x="357" y="112"/>
                    <a:pt x="238" y="17"/>
                  </a:cubicBezTo>
                  <a:cubicBezTo>
                    <a:pt x="213" y="9"/>
                    <a:pt x="176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3;p6"/>
            <p:cNvSpPr/>
            <p:nvPr/>
          </p:nvSpPr>
          <p:spPr>
            <a:xfrm>
              <a:off x="989000" y="1357852"/>
              <a:ext cx="20853" cy="17376"/>
            </a:xfrm>
            <a:custGeom>
              <a:avLst/>
              <a:gdLst/>
              <a:ahLst/>
              <a:cxnLst/>
              <a:rect l="l" t="t" r="r" b="b"/>
              <a:pathLst>
                <a:path w="834" h="673" extrusionOk="0">
                  <a:moveTo>
                    <a:pt x="119" y="1"/>
                  </a:moveTo>
                  <a:cubicBezTo>
                    <a:pt x="84" y="13"/>
                    <a:pt x="48" y="25"/>
                    <a:pt x="24" y="72"/>
                  </a:cubicBezTo>
                  <a:cubicBezTo>
                    <a:pt x="12" y="96"/>
                    <a:pt x="0" y="144"/>
                    <a:pt x="12" y="191"/>
                  </a:cubicBezTo>
                  <a:cubicBezTo>
                    <a:pt x="24" y="239"/>
                    <a:pt x="48" y="251"/>
                    <a:pt x="84" y="275"/>
                  </a:cubicBezTo>
                  <a:cubicBezTo>
                    <a:pt x="250" y="394"/>
                    <a:pt x="417" y="537"/>
                    <a:pt x="596" y="656"/>
                  </a:cubicBezTo>
                  <a:cubicBezTo>
                    <a:pt x="613" y="664"/>
                    <a:pt x="641" y="673"/>
                    <a:pt x="674" y="673"/>
                  </a:cubicBezTo>
                  <a:cubicBezTo>
                    <a:pt x="687" y="673"/>
                    <a:pt x="701" y="671"/>
                    <a:pt x="715" y="668"/>
                  </a:cubicBezTo>
                  <a:cubicBezTo>
                    <a:pt x="739" y="656"/>
                    <a:pt x="786" y="632"/>
                    <a:pt x="798" y="596"/>
                  </a:cubicBezTo>
                  <a:cubicBezTo>
                    <a:pt x="822" y="560"/>
                    <a:pt x="834" y="513"/>
                    <a:pt x="822" y="477"/>
                  </a:cubicBezTo>
                  <a:cubicBezTo>
                    <a:pt x="798" y="430"/>
                    <a:pt x="786" y="406"/>
                    <a:pt x="739" y="382"/>
                  </a:cubicBezTo>
                  <a:cubicBezTo>
                    <a:pt x="584" y="263"/>
                    <a:pt x="417" y="132"/>
                    <a:pt x="239" y="13"/>
                  </a:cubicBezTo>
                  <a:cubicBezTo>
                    <a:pt x="203" y="1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4;p6"/>
            <p:cNvSpPr/>
            <p:nvPr/>
          </p:nvSpPr>
          <p:spPr>
            <a:xfrm>
              <a:off x="983787" y="1337000"/>
              <a:ext cx="23459" cy="16508"/>
            </a:xfrm>
            <a:custGeom>
              <a:avLst/>
              <a:gdLst/>
              <a:ahLst/>
              <a:cxnLst/>
              <a:rect l="l" t="t" r="r" b="b"/>
              <a:pathLst>
                <a:path w="917" h="647" extrusionOk="0">
                  <a:moveTo>
                    <a:pt x="140" y="0"/>
                  </a:moveTo>
                  <a:cubicBezTo>
                    <a:pt x="80" y="0"/>
                    <a:pt x="20" y="43"/>
                    <a:pt x="0" y="102"/>
                  </a:cubicBezTo>
                  <a:cubicBezTo>
                    <a:pt x="0" y="197"/>
                    <a:pt x="48" y="280"/>
                    <a:pt x="119" y="304"/>
                  </a:cubicBezTo>
                  <a:cubicBezTo>
                    <a:pt x="179" y="316"/>
                    <a:pt x="226" y="328"/>
                    <a:pt x="286" y="340"/>
                  </a:cubicBezTo>
                  <a:lnTo>
                    <a:pt x="298" y="340"/>
                  </a:lnTo>
                  <a:cubicBezTo>
                    <a:pt x="322" y="340"/>
                    <a:pt x="333" y="364"/>
                    <a:pt x="333" y="364"/>
                  </a:cubicBezTo>
                  <a:cubicBezTo>
                    <a:pt x="357" y="376"/>
                    <a:pt x="393" y="387"/>
                    <a:pt x="405" y="399"/>
                  </a:cubicBezTo>
                  <a:lnTo>
                    <a:pt x="536" y="495"/>
                  </a:lnTo>
                  <a:cubicBezTo>
                    <a:pt x="536" y="495"/>
                    <a:pt x="560" y="495"/>
                    <a:pt x="560" y="507"/>
                  </a:cubicBezTo>
                  <a:cubicBezTo>
                    <a:pt x="572" y="518"/>
                    <a:pt x="583" y="518"/>
                    <a:pt x="583" y="542"/>
                  </a:cubicBezTo>
                  <a:cubicBezTo>
                    <a:pt x="607" y="554"/>
                    <a:pt x="631" y="578"/>
                    <a:pt x="643" y="602"/>
                  </a:cubicBezTo>
                  <a:cubicBezTo>
                    <a:pt x="673" y="632"/>
                    <a:pt x="711" y="646"/>
                    <a:pt x="750" y="646"/>
                  </a:cubicBezTo>
                  <a:cubicBezTo>
                    <a:pt x="789" y="646"/>
                    <a:pt x="828" y="632"/>
                    <a:pt x="857" y="602"/>
                  </a:cubicBezTo>
                  <a:cubicBezTo>
                    <a:pt x="917" y="542"/>
                    <a:pt x="917" y="447"/>
                    <a:pt x="857" y="387"/>
                  </a:cubicBezTo>
                  <a:cubicBezTo>
                    <a:pt x="679" y="197"/>
                    <a:pt x="429" y="66"/>
                    <a:pt x="179" y="6"/>
                  </a:cubicBezTo>
                  <a:cubicBezTo>
                    <a:pt x="166" y="2"/>
                    <a:pt x="153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5;p6"/>
            <p:cNvSpPr/>
            <p:nvPr/>
          </p:nvSpPr>
          <p:spPr>
            <a:xfrm>
              <a:off x="956852" y="1311804"/>
              <a:ext cx="26066" cy="16507"/>
            </a:xfrm>
            <a:custGeom>
              <a:avLst/>
              <a:gdLst/>
              <a:ahLst/>
              <a:cxnLst/>
              <a:rect l="l" t="t" r="r" b="b"/>
              <a:pathLst>
                <a:path w="1013" h="655" extrusionOk="0">
                  <a:moveTo>
                    <a:pt x="147" y="1"/>
                  </a:moveTo>
                  <a:cubicBezTo>
                    <a:pt x="88" y="1"/>
                    <a:pt x="31" y="52"/>
                    <a:pt x="12" y="118"/>
                  </a:cubicBezTo>
                  <a:cubicBezTo>
                    <a:pt x="1" y="214"/>
                    <a:pt x="48" y="297"/>
                    <a:pt x="120" y="321"/>
                  </a:cubicBezTo>
                  <a:cubicBezTo>
                    <a:pt x="179" y="333"/>
                    <a:pt x="239" y="369"/>
                    <a:pt x="298" y="380"/>
                  </a:cubicBezTo>
                  <a:lnTo>
                    <a:pt x="310" y="380"/>
                  </a:lnTo>
                  <a:cubicBezTo>
                    <a:pt x="334" y="380"/>
                    <a:pt x="346" y="392"/>
                    <a:pt x="358" y="392"/>
                  </a:cubicBezTo>
                  <a:cubicBezTo>
                    <a:pt x="393" y="416"/>
                    <a:pt x="417" y="428"/>
                    <a:pt x="441" y="440"/>
                  </a:cubicBezTo>
                  <a:cubicBezTo>
                    <a:pt x="560" y="499"/>
                    <a:pt x="655" y="559"/>
                    <a:pt x="763" y="630"/>
                  </a:cubicBezTo>
                  <a:cubicBezTo>
                    <a:pt x="783" y="647"/>
                    <a:pt x="809" y="655"/>
                    <a:pt x="836" y="655"/>
                  </a:cubicBezTo>
                  <a:cubicBezTo>
                    <a:pt x="889" y="655"/>
                    <a:pt x="946" y="626"/>
                    <a:pt x="977" y="571"/>
                  </a:cubicBezTo>
                  <a:cubicBezTo>
                    <a:pt x="1013" y="499"/>
                    <a:pt x="989" y="428"/>
                    <a:pt x="905" y="369"/>
                  </a:cubicBezTo>
                  <a:cubicBezTo>
                    <a:pt x="691" y="202"/>
                    <a:pt x="453" y="83"/>
                    <a:pt x="191" y="11"/>
                  </a:cubicBezTo>
                  <a:cubicBezTo>
                    <a:pt x="177" y="4"/>
                    <a:pt x="162" y="1"/>
                    <a:pt x="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6;p6"/>
            <p:cNvSpPr/>
            <p:nvPr/>
          </p:nvSpPr>
          <p:spPr>
            <a:xfrm>
              <a:off x="922098" y="1304854"/>
              <a:ext cx="26934" cy="17376"/>
            </a:xfrm>
            <a:custGeom>
              <a:avLst/>
              <a:gdLst/>
              <a:ahLst/>
              <a:cxnLst/>
              <a:rect l="l" t="t" r="r" b="b"/>
              <a:pathLst>
                <a:path w="1073" h="683" extrusionOk="0">
                  <a:moveTo>
                    <a:pt x="164" y="0"/>
                  </a:moveTo>
                  <a:cubicBezTo>
                    <a:pt x="108" y="0"/>
                    <a:pt x="58" y="21"/>
                    <a:pt x="24" y="71"/>
                  </a:cubicBezTo>
                  <a:cubicBezTo>
                    <a:pt x="1" y="154"/>
                    <a:pt x="12" y="238"/>
                    <a:pt x="84" y="285"/>
                  </a:cubicBezTo>
                  <a:cubicBezTo>
                    <a:pt x="334" y="416"/>
                    <a:pt x="572" y="535"/>
                    <a:pt x="834" y="666"/>
                  </a:cubicBezTo>
                  <a:cubicBezTo>
                    <a:pt x="856" y="677"/>
                    <a:pt x="879" y="683"/>
                    <a:pt x="902" y="683"/>
                  </a:cubicBezTo>
                  <a:cubicBezTo>
                    <a:pt x="954" y="683"/>
                    <a:pt x="1004" y="656"/>
                    <a:pt x="1036" y="607"/>
                  </a:cubicBezTo>
                  <a:cubicBezTo>
                    <a:pt x="1072" y="535"/>
                    <a:pt x="1048" y="440"/>
                    <a:pt x="977" y="404"/>
                  </a:cubicBezTo>
                  <a:cubicBezTo>
                    <a:pt x="727" y="262"/>
                    <a:pt x="489" y="142"/>
                    <a:pt x="239" y="11"/>
                  </a:cubicBezTo>
                  <a:cubicBezTo>
                    <a:pt x="213" y="4"/>
                    <a:pt x="188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;p6"/>
            <p:cNvSpPr/>
            <p:nvPr/>
          </p:nvSpPr>
          <p:spPr>
            <a:xfrm>
              <a:off x="823049" y="1254462"/>
              <a:ext cx="32147" cy="26933"/>
            </a:xfrm>
            <a:custGeom>
              <a:avLst/>
              <a:gdLst/>
              <a:ahLst/>
              <a:cxnLst/>
              <a:rect l="l" t="t" r="r" b="b"/>
              <a:pathLst>
                <a:path w="1305" h="1096" extrusionOk="0">
                  <a:moveTo>
                    <a:pt x="107" y="1"/>
                  </a:moveTo>
                  <a:cubicBezTo>
                    <a:pt x="49" y="1"/>
                    <a:pt x="1" y="78"/>
                    <a:pt x="57" y="126"/>
                  </a:cubicBezTo>
                  <a:cubicBezTo>
                    <a:pt x="415" y="435"/>
                    <a:pt x="772" y="757"/>
                    <a:pt x="1141" y="1078"/>
                  </a:cubicBezTo>
                  <a:cubicBezTo>
                    <a:pt x="1156" y="1090"/>
                    <a:pt x="1172" y="1096"/>
                    <a:pt x="1188" y="1096"/>
                  </a:cubicBezTo>
                  <a:cubicBezTo>
                    <a:pt x="1249" y="1096"/>
                    <a:pt x="1305" y="1018"/>
                    <a:pt x="1248" y="971"/>
                  </a:cubicBezTo>
                  <a:cubicBezTo>
                    <a:pt x="891" y="661"/>
                    <a:pt x="522" y="340"/>
                    <a:pt x="153" y="18"/>
                  </a:cubicBezTo>
                  <a:cubicBezTo>
                    <a:pt x="138" y="6"/>
                    <a:pt x="122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8;p6"/>
            <p:cNvSpPr/>
            <p:nvPr/>
          </p:nvSpPr>
          <p:spPr>
            <a:xfrm>
              <a:off x="843032" y="1257937"/>
              <a:ext cx="12164" cy="11294"/>
            </a:xfrm>
            <a:custGeom>
              <a:avLst/>
              <a:gdLst/>
              <a:ahLst/>
              <a:cxnLst/>
              <a:rect l="l" t="t" r="r" b="b"/>
              <a:pathLst>
                <a:path w="477" h="473" extrusionOk="0">
                  <a:moveTo>
                    <a:pt x="73" y="1"/>
                  </a:moveTo>
                  <a:cubicBezTo>
                    <a:pt x="54" y="1"/>
                    <a:pt x="36" y="9"/>
                    <a:pt x="24" y="27"/>
                  </a:cubicBezTo>
                  <a:cubicBezTo>
                    <a:pt x="0" y="51"/>
                    <a:pt x="0" y="99"/>
                    <a:pt x="24" y="123"/>
                  </a:cubicBezTo>
                  <a:cubicBezTo>
                    <a:pt x="84" y="158"/>
                    <a:pt x="131" y="206"/>
                    <a:pt x="191" y="265"/>
                  </a:cubicBezTo>
                  <a:cubicBezTo>
                    <a:pt x="215" y="289"/>
                    <a:pt x="239" y="325"/>
                    <a:pt x="262" y="349"/>
                  </a:cubicBezTo>
                  <a:cubicBezTo>
                    <a:pt x="274" y="361"/>
                    <a:pt x="298" y="384"/>
                    <a:pt x="298" y="396"/>
                  </a:cubicBezTo>
                  <a:cubicBezTo>
                    <a:pt x="298" y="396"/>
                    <a:pt x="298" y="408"/>
                    <a:pt x="310" y="408"/>
                  </a:cubicBezTo>
                  <a:cubicBezTo>
                    <a:pt x="310" y="420"/>
                    <a:pt x="322" y="420"/>
                    <a:pt x="322" y="444"/>
                  </a:cubicBezTo>
                  <a:cubicBezTo>
                    <a:pt x="339" y="461"/>
                    <a:pt x="363" y="473"/>
                    <a:pt x="393" y="473"/>
                  </a:cubicBezTo>
                  <a:cubicBezTo>
                    <a:pt x="404" y="473"/>
                    <a:pt x="416" y="471"/>
                    <a:pt x="429" y="468"/>
                  </a:cubicBezTo>
                  <a:cubicBezTo>
                    <a:pt x="453" y="456"/>
                    <a:pt x="477" y="396"/>
                    <a:pt x="453" y="361"/>
                  </a:cubicBezTo>
                  <a:cubicBezTo>
                    <a:pt x="370" y="230"/>
                    <a:pt x="250" y="111"/>
                    <a:pt x="131" y="27"/>
                  </a:cubicBezTo>
                  <a:cubicBezTo>
                    <a:pt x="114" y="9"/>
                    <a:pt x="93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9;p6"/>
            <p:cNvSpPr/>
            <p:nvPr/>
          </p:nvSpPr>
          <p:spPr>
            <a:xfrm>
              <a:off x="810885" y="1269232"/>
              <a:ext cx="11295" cy="8688"/>
            </a:xfrm>
            <a:custGeom>
              <a:avLst/>
              <a:gdLst/>
              <a:ahLst/>
              <a:cxnLst/>
              <a:rect l="l" t="t" r="r" b="b"/>
              <a:pathLst>
                <a:path w="442" h="347" extrusionOk="0">
                  <a:moveTo>
                    <a:pt x="84" y="1"/>
                  </a:moveTo>
                  <a:cubicBezTo>
                    <a:pt x="72" y="1"/>
                    <a:pt x="36" y="25"/>
                    <a:pt x="24" y="25"/>
                  </a:cubicBezTo>
                  <a:cubicBezTo>
                    <a:pt x="1" y="48"/>
                    <a:pt x="1" y="96"/>
                    <a:pt x="24" y="120"/>
                  </a:cubicBezTo>
                  <a:cubicBezTo>
                    <a:pt x="120" y="203"/>
                    <a:pt x="203" y="263"/>
                    <a:pt x="298" y="334"/>
                  </a:cubicBezTo>
                  <a:cubicBezTo>
                    <a:pt x="310" y="346"/>
                    <a:pt x="322" y="346"/>
                    <a:pt x="358" y="346"/>
                  </a:cubicBezTo>
                  <a:cubicBezTo>
                    <a:pt x="370" y="346"/>
                    <a:pt x="405" y="334"/>
                    <a:pt x="417" y="334"/>
                  </a:cubicBezTo>
                  <a:cubicBezTo>
                    <a:pt x="441" y="298"/>
                    <a:pt x="441" y="263"/>
                    <a:pt x="417" y="227"/>
                  </a:cubicBezTo>
                  <a:cubicBezTo>
                    <a:pt x="322" y="156"/>
                    <a:pt x="239" y="84"/>
                    <a:pt x="144" y="25"/>
                  </a:cubicBezTo>
                  <a:cubicBezTo>
                    <a:pt x="132" y="1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90;p6"/>
            <p:cNvSpPr/>
            <p:nvPr/>
          </p:nvSpPr>
          <p:spPr>
            <a:xfrm>
              <a:off x="797851" y="1290952"/>
              <a:ext cx="5213" cy="5213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91;p6"/>
            <p:cNvSpPr/>
            <p:nvPr/>
          </p:nvSpPr>
          <p:spPr>
            <a:xfrm>
              <a:off x="796983" y="1308329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92;p6"/>
            <p:cNvSpPr/>
            <p:nvPr/>
          </p:nvSpPr>
          <p:spPr>
            <a:xfrm>
              <a:off x="835213" y="1337869"/>
              <a:ext cx="12164" cy="11294"/>
            </a:xfrm>
            <a:custGeom>
              <a:avLst/>
              <a:gdLst/>
              <a:ahLst/>
              <a:cxnLst/>
              <a:rect l="l" t="t" r="r" b="b"/>
              <a:pathLst>
                <a:path w="501" h="446" extrusionOk="0">
                  <a:moveTo>
                    <a:pt x="97" y="1"/>
                  </a:moveTo>
                  <a:cubicBezTo>
                    <a:pt x="69" y="1"/>
                    <a:pt x="34" y="14"/>
                    <a:pt x="25" y="41"/>
                  </a:cubicBezTo>
                  <a:cubicBezTo>
                    <a:pt x="1" y="88"/>
                    <a:pt x="1" y="112"/>
                    <a:pt x="49" y="148"/>
                  </a:cubicBezTo>
                  <a:cubicBezTo>
                    <a:pt x="60" y="160"/>
                    <a:pt x="84" y="160"/>
                    <a:pt x="96" y="172"/>
                  </a:cubicBezTo>
                  <a:lnTo>
                    <a:pt x="108" y="184"/>
                  </a:lnTo>
                  <a:lnTo>
                    <a:pt x="120" y="184"/>
                  </a:lnTo>
                  <a:cubicBezTo>
                    <a:pt x="156" y="207"/>
                    <a:pt x="180" y="231"/>
                    <a:pt x="203" y="267"/>
                  </a:cubicBezTo>
                  <a:cubicBezTo>
                    <a:pt x="239" y="303"/>
                    <a:pt x="299" y="362"/>
                    <a:pt x="346" y="422"/>
                  </a:cubicBezTo>
                  <a:cubicBezTo>
                    <a:pt x="358" y="446"/>
                    <a:pt x="382" y="446"/>
                    <a:pt x="406" y="446"/>
                  </a:cubicBezTo>
                  <a:cubicBezTo>
                    <a:pt x="418" y="446"/>
                    <a:pt x="453" y="422"/>
                    <a:pt x="465" y="422"/>
                  </a:cubicBezTo>
                  <a:cubicBezTo>
                    <a:pt x="477" y="410"/>
                    <a:pt x="501" y="398"/>
                    <a:pt x="477" y="362"/>
                  </a:cubicBezTo>
                  <a:cubicBezTo>
                    <a:pt x="477" y="350"/>
                    <a:pt x="465" y="338"/>
                    <a:pt x="465" y="303"/>
                  </a:cubicBezTo>
                  <a:cubicBezTo>
                    <a:pt x="358" y="207"/>
                    <a:pt x="251" y="100"/>
                    <a:pt x="120" y="5"/>
                  </a:cubicBezTo>
                  <a:cubicBezTo>
                    <a:pt x="114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93;p6"/>
            <p:cNvSpPr/>
            <p:nvPr/>
          </p:nvSpPr>
          <p:spPr>
            <a:xfrm>
              <a:off x="859540" y="1329181"/>
              <a:ext cx="5213" cy="4344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94;p6"/>
            <p:cNvSpPr/>
            <p:nvPr/>
          </p:nvSpPr>
          <p:spPr>
            <a:xfrm>
              <a:off x="889082" y="1351770"/>
              <a:ext cx="8689" cy="7819"/>
            </a:xfrm>
            <a:custGeom>
              <a:avLst/>
              <a:gdLst/>
              <a:ahLst/>
              <a:cxnLst/>
              <a:rect l="l" t="t" r="r" b="b"/>
              <a:pathLst>
                <a:path w="347" h="344" extrusionOk="0">
                  <a:moveTo>
                    <a:pt x="74" y="1"/>
                  </a:moveTo>
                  <a:cubicBezTo>
                    <a:pt x="54" y="1"/>
                    <a:pt x="37" y="10"/>
                    <a:pt x="25" y="28"/>
                  </a:cubicBezTo>
                  <a:cubicBezTo>
                    <a:pt x="1" y="52"/>
                    <a:pt x="1" y="99"/>
                    <a:pt x="25" y="123"/>
                  </a:cubicBezTo>
                  <a:lnTo>
                    <a:pt x="215" y="325"/>
                  </a:lnTo>
                  <a:cubicBezTo>
                    <a:pt x="233" y="337"/>
                    <a:pt x="254" y="343"/>
                    <a:pt x="273" y="343"/>
                  </a:cubicBezTo>
                  <a:cubicBezTo>
                    <a:pt x="293" y="343"/>
                    <a:pt x="310" y="337"/>
                    <a:pt x="322" y="325"/>
                  </a:cubicBezTo>
                  <a:cubicBezTo>
                    <a:pt x="346" y="290"/>
                    <a:pt x="346" y="242"/>
                    <a:pt x="322" y="218"/>
                  </a:cubicBezTo>
                  <a:cubicBezTo>
                    <a:pt x="263" y="159"/>
                    <a:pt x="203" y="87"/>
                    <a:pt x="132" y="28"/>
                  </a:cubicBezTo>
                  <a:cubicBezTo>
                    <a:pt x="114" y="10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95;p6"/>
            <p:cNvSpPr/>
            <p:nvPr/>
          </p:nvSpPr>
          <p:spPr>
            <a:xfrm>
              <a:off x="800458" y="1374359"/>
              <a:ext cx="11295" cy="12164"/>
            </a:xfrm>
            <a:custGeom>
              <a:avLst/>
              <a:gdLst/>
              <a:ahLst/>
              <a:cxnLst/>
              <a:rect l="l" t="t" r="r" b="b"/>
              <a:pathLst>
                <a:path w="454" h="482" extrusionOk="0">
                  <a:moveTo>
                    <a:pt x="72" y="1"/>
                  </a:moveTo>
                  <a:cubicBezTo>
                    <a:pt x="60" y="1"/>
                    <a:pt x="25" y="13"/>
                    <a:pt x="13" y="13"/>
                  </a:cubicBezTo>
                  <a:cubicBezTo>
                    <a:pt x="13" y="24"/>
                    <a:pt x="1" y="84"/>
                    <a:pt x="25" y="120"/>
                  </a:cubicBezTo>
                  <a:cubicBezTo>
                    <a:pt x="84" y="167"/>
                    <a:pt x="144" y="215"/>
                    <a:pt x="191" y="263"/>
                  </a:cubicBezTo>
                  <a:cubicBezTo>
                    <a:pt x="203" y="274"/>
                    <a:pt x="227" y="298"/>
                    <a:pt x="227" y="310"/>
                  </a:cubicBezTo>
                  <a:cubicBezTo>
                    <a:pt x="227" y="310"/>
                    <a:pt x="227" y="322"/>
                    <a:pt x="239" y="322"/>
                  </a:cubicBezTo>
                  <a:lnTo>
                    <a:pt x="251" y="334"/>
                  </a:lnTo>
                  <a:cubicBezTo>
                    <a:pt x="275" y="370"/>
                    <a:pt x="299" y="405"/>
                    <a:pt x="310" y="441"/>
                  </a:cubicBezTo>
                  <a:cubicBezTo>
                    <a:pt x="319" y="468"/>
                    <a:pt x="355" y="481"/>
                    <a:pt x="387" y="481"/>
                  </a:cubicBezTo>
                  <a:cubicBezTo>
                    <a:pt x="398" y="481"/>
                    <a:pt x="409" y="480"/>
                    <a:pt x="418" y="477"/>
                  </a:cubicBezTo>
                  <a:cubicBezTo>
                    <a:pt x="441" y="453"/>
                    <a:pt x="453" y="417"/>
                    <a:pt x="441" y="370"/>
                  </a:cubicBezTo>
                  <a:cubicBezTo>
                    <a:pt x="370" y="239"/>
                    <a:pt x="251" y="120"/>
                    <a:pt x="132" y="13"/>
                  </a:cubicBezTo>
                  <a:cubicBezTo>
                    <a:pt x="120" y="1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96;p6"/>
            <p:cNvSpPr/>
            <p:nvPr/>
          </p:nvSpPr>
          <p:spPr>
            <a:xfrm>
              <a:off x="829999" y="1393473"/>
              <a:ext cx="6082" cy="6951"/>
            </a:xfrm>
            <a:custGeom>
              <a:avLst/>
              <a:gdLst/>
              <a:ahLst/>
              <a:cxnLst/>
              <a:rect l="l" t="t" r="r" b="b"/>
              <a:pathLst>
                <a:path w="227" h="275" extrusionOk="0">
                  <a:moveTo>
                    <a:pt x="60" y="1"/>
                  </a:moveTo>
                  <a:cubicBezTo>
                    <a:pt x="48" y="1"/>
                    <a:pt x="48" y="1"/>
                    <a:pt x="24" y="25"/>
                  </a:cubicBezTo>
                  <a:cubicBezTo>
                    <a:pt x="12" y="37"/>
                    <a:pt x="1" y="48"/>
                    <a:pt x="1" y="60"/>
                  </a:cubicBezTo>
                  <a:cubicBezTo>
                    <a:pt x="1" y="84"/>
                    <a:pt x="1" y="108"/>
                    <a:pt x="12" y="120"/>
                  </a:cubicBezTo>
                  <a:cubicBezTo>
                    <a:pt x="48" y="168"/>
                    <a:pt x="60" y="203"/>
                    <a:pt x="84" y="239"/>
                  </a:cubicBezTo>
                  <a:cubicBezTo>
                    <a:pt x="84" y="263"/>
                    <a:pt x="108" y="263"/>
                    <a:pt x="108" y="263"/>
                  </a:cubicBezTo>
                  <a:cubicBezTo>
                    <a:pt x="108" y="263"/>
                    <a:pt x="120" y="275"/>
                    <a:pt x="132" y="275"/>
                  </a:cubicBezTo>
                  <a:lnTo>
                    <a:pt x="167" y="275"/>
                  </a:lnTo>
                  <a:cubicBezTo>
                    <a:pt x="179" y="275"/>
                    <a:pt x="179" y="275"/>
                    <a:pt x="191" y="263"/>
                  </a:cubicBezTo>
                  <a:cubicBezTo>
                    <a:pt x="203" y="239"/>
                    <a:pt x="227" y="227"/>
                    <a:pt x="227" y="215"/>
                  </a:cubicBezTo>
                  <a:cubicBezTo>
                    <a:pt x="227" y="203"/>
                    <a:pt x="227" y="168"/>
                    <a:pt x="203" y="156"/>
                  </a:cubicBezTo>
                  <a:cubicBezTo>
                    <a:pt x="191" y="108"/>
                    <a:pt x="155" y="84"/>
                    <a:pt x="132" y="37"/>
                  </a:cubicBezTo>
                  <a:cubicBezTo>
                    <a:pt x="132" y="25"/>
                    <a:pt x="120" y="25"/>
                    <a:pt x="120" y="25"/>
                  </a:cubicBezTo>
                  <a:cubicBezTo>
                    <a:pt x="120" y="25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97;p6"/>
            <p:cNvSpPr/>
            <p:nvPr/>
          </p:nvSpPr>
          <p:spPr>
            <a:xfrm>
              <a:off x="846507" y="1414325"/>
              <a:ext cx="6951" cy="5213"/>
            </a:xfrm>
            <a:custGeom>
              <a:avLst/>
              <a:gdLst/>
              <a:ahLst/>
              <a:cxnLst/>
              <a:rect l="l" t="t" r="r" b="b"/>
              <a:pathLst>
                <a:path w="251" h="203" extrusionOk="0">
                  <a:moveTo>
                    <a:pt x="60" y="0"/>
                  </a:moveTo>
                  <a:cubicBezTo>
                    <a:pt x="48" y="0"/>
                    <a:pt x="48" y="12"/>
                    <a:pt x="36" y="12"/>
                  </a:cubicBezTo>
                  <a:cubicBezTo>
                    <a:pt x="12" y="24"/>
                    <a:pt x="0" y="36"/>
                    <a:pt x="12" y="72"/>
                  </a:cubicBezTo>
                  <a:lnTo>
                    <a:pt x="12" y="83"/>
                  </a:lnTo>
                  <a:cubicBezTo>
                    <a:pt x="12" y="83"/>
                    <a:pt x="12" y="95"/>
                    <a:pt x="36" y="119"/>
                  </a:cubicBezTo>
                  <a:lnTo>
                    <a:pt x="107" y="191"/>
                  </a:lnTo>
                  <a:cubicBezTo>
                    <a:pt x="107" y="191"/>
                    <a:pt x="119" y="202"/>
                    <a:pt x="131" y="202"/>
                  </a:cubicBezTo>
                  <a:lnTo>
                    <a:pt x="191" y="202"/>
                  </a:lnTo>
                  <a:cubicBezTo>
                    <a:pt x="203" y="202"/>
                    <a:pt x="203" y="191"/>
                    <a:pt x="227" y="191"/>
                  </a:cubicBezTo>
                  <a:cubicBezTo>
                    <a:pt x="238" y="179"/>
                    <a:pt x="250" y="155"/>
                    <a:pt x="238" y="131"/>
                  </a:cubicBezTo>
                  <a:lnTo>
                    <a:pt x="238" y="119"/>
                  </a:lnTo>
                  <a:cubicBezTo>
                    <a:pt x="238" y="95"/>
                    <a:pt x="227" y="83"/>
                    <a:pt x="227" y="83"/>
                  </a:cubicBezTo>
                  <a:lnTo>
                    <a:pt x="143" y="12"/>
                  </a:lnTo>
                  <a:cubicBezTo>
                    <a:pt x="143" y="12"/>
                    <a:pt x="131" y="0"/>
                    <a:pt x="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98;p6"/>
            <p:cNvSpPr/>
            <p:nvPr/>
          </p:nvSpPr>
          <p:spPr>
            <a:xfrm>
              <a:off x="777868" y="1407375"/>
              <a:ext cx="7819" cy="6951"/>
            </a:xfrm>
            <a:custGeom>
              <a:avLst/>
              <a:gdLst/>
              <a:ahLst/>
              <a:cxnLst/>
              <a:rect l="l" t="t" r="r" b="b"/>
              <a:pathLst>
                <a:path w="299" h="251" extrusionOk="0">
                  <a:moveTo>
                    <a:pt x="84" y="0"/>
                  </a:moveTo>
                  <a:cubicBezTo>
                    <a:pt x="72" y="0"/>
                    <a:pt x="37" y="0"/>
                    <a:pt x="25" y="12"/>
                  </a:cubicBezTo>
                  <a:cubicBezTo>
                    <a:pt x="13" y="12"/>
                    <a:pt x="1" y="36"/>
                    <a:pt x="1" y="48"/>
                  </a:cubicBezTo>
                  <a:cubicBezTo>
                    <a:pt x="1" y="60"/>
                    <a:pt x="1" y="95"/>
                    <a:pt x="13" y="107"/>
                  </a:cubicBezTo>
                  <a:lnTo>
                    <a:pt x="60" y="155"/>
                  </a:lnTo>
                  <a:lnTo>
                    <a:pt x="108" y="191"/>
                  </a:lnTo>
                  <a:cubicBezTo>
                    <a:pt x="132" y="226"/>
                    <a:pt x="168" y="238"/>
                    <a:pt x="203" y="250"/>
                  </a:cubicBezTo>
                  <a:cubicBezTo>
                    <a:pt x="227" y="250"/>
                    <a:pt x="251" y="250"/>
                    <a:pt x="263" y="238"/>
                  </a:cubicBezTo>
                  <a:cubicBezTo>
                    <a:pt x="287" y="226"/>
                    <a:pt x="299" y="215"/>
                    <a:pt x="299" y="191"/>
                  </a:cubicBezTo>
                  <a:cubicBezTo>
                    <a:pt x="299" y="179"/>
                    <a:pt x="299" y="155"/>
                    <a:pt x="287" y="131"/>
                  </a:cubicBezTo>
                  <a:cubicBezTo>
                    <a:pt x="263" y="119"/>
                    <a:pt x="251" y="107"/>
                    <a:pt x="239" y="107"/>
                  </a:cubicBezTo>
                  <a:cubicBezTo>
                    <a:pt x="227" y="95"/>
                    <a:pt x="191" y="95"/>
                    <a:pt x="180" y="72"/>
                  </a:cubicBezTo>
                  <a:lnTo>
                    <a:pt x="132" y="36"/>
                  </a:lnTo>
                  <a:cubicBezTo>
                    <a:pt x="120" y="12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99;p6"/>
            <p:cNvSpPr/>
            <p:nvPr/>
          </p:nvSpPr>
          <p:spPr>
            <a:xfrm>
              <a:off x="883868" y="1400424"/>
              <a:ext cx="8689" cy="8688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84" y="1"/>
                  </a:moveTo>
                  <a:cubicBezTo>
                    <a:pt x="72" y="1"/>
                    <a:pt x="48" y="13"/>
                    <a:pt x="24" y="13"/>
                  </a:cubicBezTo>
                  <a:cubicBezTo>
                    <a:pt x="13" y="24"/>
                    <a:pt x="1" y="36"/>
                    <a:pt x="13" y="72"/>
                  </a:cubicBezTo>
                  <a:cubicBezTo>
                    <a:pt x="13" y="84"/>
                    <a:pt x="24" y="96"/>
                    <a:pt x="24" y="132"/>
                  </a:cubicBezTo>
                  <a:cubicBezTo>
                    <a:pt x="108" y="191"/>
                    <a:pt x="167" y="286"/>
                    <a:pt x="227" y="358"/>
                  </a:cubicBezTo>
                  <a:cubicBezTo>
                    <a:pt x="239" y="370"/>
                    <a:pt x="251" y="370"/>
                    <a:pt x="286" y="370"/>
                  </a:cubicBezTo>
                  <a:cubicBezTo>
                    <a:pt x="298" y="370"/>
                    <a:pt x="322" y="358"/>
                    <a:pt x="346" y="358"/>
                  </a:cubicBezTo>
                  <a:cubicBezTo>
                    <a:pt x="358" y="346"/>
                    <a:pt x="370" y="322"/>
                    <a:pt x="358" y="298"/>
                  </a:cubicBezTo>
                  <a:cubicBezTo>
                    <a:pt x="358" y="286"/>
                    <a:pt x="346" y="263"/>
                    <a:pt x="346" y="239"/>
                  </a:cubicBezTo>
                  <a:cubicBezTo>
                    <a:pt x="286" y="155"/>
                    <a:pt x="227" y="84"/>
                    <a:pt x="144" y="13"/>
                  </a:cubicBezTo>
                  <a:cubicBezTo>
                    <a:pt x="132" y="1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00;p6"/>
            <p:cNvSpPr/>
            <p:nvPr/>
          </p:nvSpPr>
          <p:spPr>
            <a:xfrm>
              <a:off x="756146" y="1297034"/>
              <a:ext cx="7820" cy="9557"/>
            </a:xfrm>
            <a:custGeom>
              <a:avLst/>
              <a:gdLst/>
              <a:ahLst/>
              <a:cxnLst/>
              <a:rect l="l" t="t" r="r" b="b"/>
              <a:pathLst>
                <a:path w="299" h="368" extrusionOk="0">
                  <a:moveTo>
                    <a:pt x="108" y="0"/>
                  </a:moveTo>
                  <a:cubicBezTo>
                    <a:pt x="99" y="0"/>
                    <a:pt x="91" y="3"/>
                    <a:pt x="84" y="10"/>
                  </a:cubicBezTo>
                  <a:cubicBezTo>
                    <a:pt x="37" y="22"/>
                    <a:pt x="25" y="46"/>
                    <a:pt x="37" y="93"/>
                  </a:cubicBezTo>
                  <a:cubicBezTo>
                    <a:pt x="1" y="129"/>
                    <a:pt x="37" y="189"/>
                    <a:pt x="60" y="236"/>
                  </a:cubicBezTo>
                  <a:cubicBezTo>
                    <a:pt x="96" y="272"/>
                    <a:pt x="132" y="320"/>
                    <a:pt x="179" y="355"/>
                  </a:cubicBezTo>
                  <a:cubicBezTo>
                    <a:pt x="203" y="367"/>
                    <a:pt x="227" y="367"/>
                    <a:pt x="239" y="367"/>
                  </a:cubicBezTo>
                  <a:cubicBezTo>
                    <a:pt x="263" y="367"/>
                    <a:pt x="275" y="355"/>
                    <a:pt x="287" y="331"/>
                  </a:cubicBezTo>
                  <a:cubicBezTo>
                    <a:pt x="298" y="320"/>
                    <a:pt x="298" y="284"/>
                    <a:pt x="298" y="272"/>
                  </a:cubicBezTo>
                  <a:cubicBezTo>
                    <a:pt x="298" y="260"/>
                    <a:pt x="287" y="248"/>
                    <a:pt x="275" y="224"/>
                  </a:cubicBezTo>
                  <a:lnTo>
                    <a:pt x="287" y="224"/>
                  </a:lnTo>
                  <a:cubicBezTo>
                    <a:pt x="263" y="212"/>
                    <a:pt x="239" y="189"/>
                    <a:pt x="227" y="165"/>
                  </a:cubicBezTo>
                  <a:cubicBezTo>
                    <a:pt x="215" y="141"/>
                    <a:pt x="203" y="105"/>
                    <a:pt x="179" y="93"/>
                  </a:cubicBezTo>
                  <a:cubicBezTo>
                    <a:pt x="179" y="81"/>
                    <a:pt x="167" y="70"/>
                    <a:pt x="167" y="46"/>
                  </a:cubicBezTo>
                  <a:cubicBezTo>
                    <a:pt x="159" y="20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01;p6"/>
            <p:cNvSpPr/>
            <p:nvPr/>
          </p:nvSpPr>
          <p:spPr>
            <a:xfrm>
              <a:off x="728343" y="1332656"/>
              <a:ext cx="6951" cy="5213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02;p6"/>
            <p:cNvSpPr/>
            <p:nvPr/>
          </p:nvSpPr>
          <p:spPr>
            <a:xfrm>
              <a:off x="754409" y="1351770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03;p6"/>
            <p:cNvSpPr/>
            <p:nvPr/>
          </p:nvSpPr>
          <p:spPr>
            <a:xfrm>
              <a:off x="750933" y="1396949"/>
              <a:ext cx="4345" cy="3475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04;p6"/>
            <p:cNvSpPr/>
            <p:nvPr/>
          </p:nvSpPr>
          <p:spPr>
            <a:xfrm>
              <a:off x="753540" y="1441258"/>
              <a:ext cx="10426" cy="10426"/>
            </a:xfrm>
            <a:custGeom>
              <a:avLst/>
              <a:gdLst/>
              <a:ahLst/>
              <a:cxnLst/>
              <a:rect l="l" t="t" r="r" b="b"/>
              <a:pathLst>
                <a:path w="418" h="415" extrusionOk="0">
                  <a:moveTo>
                    <a:pt x="86" y="1"/>
                  </a:moveTo>
                  <a:cubicBezTo>
                    <a:pt x="66" y="1"/>
                    <a:pt x="48" y="7"/>
                    <a:pt x="36" y="18"/>
                  </a:cubicBezTo>
                  <a:cubicBezTo>
                    <a:pt x="1" y="42"/>
                    <a:pt x="1" y="90"/>
                    <a:pt x="36" y="126"/>
                  </a:cubicBezTo>
                  <a:cubicBezTo>
                    <a:pt x="120" y="209"/>
                    <a:pt x="215" y="304"/>
                    <a:pt x="286" y="388"/>
                  </a:cubicBezTo>
                  <a:cubicBezTo>
                    <a:pt x="304" y="405"/>
                    <a:pt x="322" y="414"/>
                    <a:pt x="340" y="414"/>
                  </a:cubicBezTo>
                  <a:cubicBezTo>
                    <a:pt x="358" y="414"/>
                    <a:pt x="376" y="405"/>
                    <a:pt x="394" y="388"/>
                  </a:cubicBezTo>
                  <a:cubicBezTo>
                    <a:pt x="417" y="364"/>
                    <a:pt x="417" y="316"/>
                    <a:pt x="394" y="292"/>
                  </a:cubicBezTo>
                  <a:cubicBezTo>
                    <a:pt x="298" y="197"/>
                    <a:pt x="227" y="114"/>
                    <a:pt x="144" y="18"/>
                  </a:cubicBezTo>
                  <a:cubicBezTo>
                    <a:pt x="126" y="7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05;p6"/>
            <p:cNvSpPr/>
            <p:nvPr/>
          </p:nvSpPr>
          <p:spPr>
            <a:xfrm>
              <a:off x="796114" y="1446471"/>
              <a:ext cx="7820" cy="6951"/>
            </a:xfrm>
            <a:custGeom>
              <a:avLst/>
              <a:gdLst/>
              <a:ahLst/>
              <a:cxnLst/>
              <a:rect l="l" t="t" r="r" b="b"/>
              <a:pathLst>
                <a:path w="298" h="274" extrusionOk="0">
                  <a:moveTo>
                    <a:pt x="95" y="0"/>
                  </a:moveTo>
                  <a:cubicBezTo>
                    <a:pt x="72" y="0"/>
                    <a:pt x="48" y="12"/>
                    <a:pt x="24" y="12"/>
                  </a:cubicBezTo>
                  <a:cubicBezTo>
                    <a:pt x="12" y="24"/>
                    <a:pt x="0" y="48"/>
                    <a:pt x="12" y="71"/>
                  </a:cubicBezTo>
                  <a:cubicBezTo>
                    <a:pt x="12" y="83"/>
                    <a:pt x="24" y="119"/>
                    <a:pt x="24" y="131"/>
                  </a:cubicBezTo>
                  <a:lnTo>
                    <a:pt x="155" y="250"/>
                  </a:lnTo>
                  <a:cubicBezTo>
                    <a:pt x="167" y="250"/>
                    <a:pt x="191" y="274"/>
                    <a:pt x="215" y="274"/>
                  </a:cubicBezTo>
                  <a:cubicBezTo>
                    <a:pt x="226" y="274"/>
                    <a:pt x="250" y="250"/>
                    <a:pt x="274" y="250"/>
                  </a:cubicBezTo>
                  <a:cubicBezTo>
                    <a:pt x="286" y="238"/>
                    <a:pt x="298" y="226"/>
                    <a:pt x="286" y="191"/>
                  </a:cubicBezTo>
                  <a:cubicBezTo>
                    <a:pt x="286" y="179"/>
                    <a:pt x="274" y="143"/>
                    <a:pt x="274" y="131"/>
                  </a:cubicBezTo>
                  <a:lnTo>
                    <a:pt x="155" y="12"/>
                  </a:lnTo>
                  <a:cubicBezTo>
                    <a:pt x="131" y="0"/>
                    <a:pt x="119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06;p6"/>
            <p:cNvSpPr/>
            <p:nvPr/>
          </p:nvSpPr>
          <p:spPr>
            <a:xfrm>
              <a:off x="871704" y="1444734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48" y="1"/>
                  </a:moveTo>
                  <a:cubicBezTo>
                    <a:pt x="24" y="1"/>
                    <a:pt x="24" y="13"/>
                    <a:pt x="12" y="13"/>
                  </a:cubicBezTo>
                  <a:cubicBezTo>
                    <a:pt x="12" y="13"/>
                    <a:pt x="0" y="24"/>
                    <a:pt x="0" y="48"/>
                  </a:cubicBezTo>
                  <a:lnTo>
                    <a:pt x="0" y="72"/>
                  </a:lnTo>
                  <a:lnTo>
                    <a:pt x="0" y="84"/>
                  </a:lnTo>
                  <a:cubicBezTo>
                    <a:pt x="0" y="108"/>
                    <a:pt x="12" y="108"/>
                    <a:pt x="12" y="120"/>
                  </a:cubicBezTo>
                  <a:lnTo>
                    <a:pt x="24" y="132"/>
                  </a:lnTo>
                  <a:cubicBezTo>
                    <a:pt x="48" y="132"/>
                    <a:pt x="60" y="143"/>
                    <a:pt x="72" y="143"/>
                  </a:cubicBezTo>
                  <a:lnTo>
                    <a:pt x="143" y="143"/>
                  </a:lnTo>
                  <a:cubicBezTo>
                    <a:pt x="167" y="143"/>
                    <a:pt x="167" y="132"/>
                    <a:pt x="179" y="132"/>
                  </a:cubicBezTo>
                  <a:cubicBezTo>
                    <a:pt x="179" y="132"/>
                    <a:pt x="191" y="120"/>
                    <a:pt x="191" y="108"/>
                  </a:cubicBezTo>
                  <a:lnTo>
                    <a:pt x="191" y="72"/>
                  </a:lnTo>
                  <a:lnTo>
                    <a:pt x="191" y="60"/>
                  </a:lnTo>
                  <a:cubicBezTo>
                    <a:pt x="191" y="48"/>
                    <a:pt x="179" y="24"/>
                    <a:pt x="179" y="24"/>
                  </a:cubicBezTo>
                  <a:lnTo>
                    <a:pt x="167" y="13"/>
                  </a:lnTo>
                  <a:cubicBezTo>
                    <a:pt x="143" y="1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07;p6"/>
            <p:cNvSpPr/>
            <p:nvPr/>
          </p:nvSpPr>
          <p:spPr>
            <a:xfrm>
              <a:off x="935131" y="1408243"/>
              <a:ext cx="3475" cy="5213"/>
            </a:xfrm>
            <a:custGeom>
              <a:avLst/>
              <a:gdLst/>
              <a:ahLst/>
              <a:cxnLst/>
              <a:rect l="l" t="t" r="r" b="b"/>
              <a:pathLst>
                <a:path w="156" h="192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lnTo>
                    <a:pt x="24" y="25"/>
                  </a:lnTo>
                  <a:cubicBezTo>
                    <a:pt x="24" y="37"/>
                    <a:pt x="1" y="49"/>
                    <a:pt x="1" y="72"/>
                  </a:cubicBezTo>
                  <a:lnTo>
                    <a:pt x="1" y="120"/>
                  </a:lnTo>
                  <a:lnTo>
                    <a:pt x="1" y="144"/>
                  </a:lnTo>
                  <a:cubicBezTo>
                    <a:pt x="1" y="156"/>
                    <a:pt x="24" y="156"/>
                    <a:pt x="24" y="168"/>
                  </a:cubicBezTo>
                  <a:cubicBezTo>
                    <a:pt x="24" y="168"/>
                    <a:pt x="36" y="191"/>
                    <a:pt x="48" y="191"/>
                  </a:cubicBezTo>
                  <a:lnTo>
                    <a:pt x="96" y="191"/>
                  </a:lnTo>
                  <a:cubicBezTo>
                    <a:pt x="108" y="191"/>
                    <a:pt x="120" y="168"/>
                    <a:pt x="120" y="168"/>
                  </a:cubicBezTo>
                  <a:lnTo>
                    <a:pt x="143" y="156"/>
                  </a:lnTo>
                  <a:cubicBezTo>
                    <a:pt x="143" y="144"/>
                    <a:pt x="155" y="132"/>
                    <a:pt x="155" y="108"/>
                  </a:cubicBezTo>
                  <a:lnTo>
                    <a:pt x="155" y="72"/>
                  </a:lnTo>
                  <a:lnTo>
                    <a:pt x="155" y="37"/>
                  </a:lnTo>
                  <a:cubicBezTo>
                    <a:pt x="155" y="25"/>
                    <a:pt x="143" y="25"/>
                    <a:pt x="143" y="13"/>
                  </a:cubicBezTo>
                  <a:cubicBezTo>
                    <a:pt x="143" y="13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08;p6"/>
            <p:cNvSpPr/>
            <p:nvPr/>
          </p:nvSpPr>
          <p:spPr>
            <a:xfrm>
              <a:off x="930787" y="1363064"/>
              <a:ext cx="4344" cy="4344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84" y="0"/>
                  </a:moveTo>
                  <a:cubicBezTo>
                    <a:pt x="1" y="0"/>
                    <a:pt x="1" y="155"/>
                    <a:pt x="84" y="155"/>
                  </a:cubicBezTo>
                  <a:cubicBezTo>
                    <a:pt x="179" y="155"/>
                    <a:pt x="17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09;p6"/>
            <p:cNvSpPr/>
            <p:nvPr/>
          </p:nvSpPr>
          <p:spPr>
            <a:xfrm>
              <a:off x="962934" y="1350901"/>
              <a:ext cx="4345" cy="3475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0;p6"/>
            <p:cNvSpPr/>
            <p:nvPr/>
          </p:nvSpPr>
          <p:spPr>
            <a:xfrm>
              <a:off x="798721" y="1517715"/>
              <a:ext cx="14770" cy="12164"/>
            </a:xfrm>
            <a:custGeom>
              <a:avLst/>
              <a:gdLst/>
              <a:ahLst/>
              <a:cxnLst/>
              <a:rect l="l" t="t" r="r" b="b"/>
              <a:pathLst>
                <a:path w="596" h="502" extrusionOk="0">
                  <a:moveTo>
                    <a:pt x="74" y="1"/>
                  </a:moveTo>
                  <a:cubicBezTo>
                    <a:pt x="47" y="1"/>
                    <a:pt x="20" y="9"/>
                    <a:pt x="12" y="31"/>
                  </a:cubicBezTo>
                  <a:cubicBezTo>
                    <a:pt x="0" y="67"/>
                    <a:pt x="0" y="115"/>
                    <a:pt x="36" y="139"/>
                  </a:cubicBezTo>
                  <a:cubicBezTo>
                    <a:pt x="84" y="151"/>
                    <a:pt x="120" y="186"/>
                    <a:pt x="155" y="210"/>
                  </a:cubicBezTo>
                  <a:cubicBezTo>
                    <a:pt x="179" y="234"/>
                    <a:pt x="191" y="246"/>
                    <a:pt x="215" y="258"/>
                  </a:cubicBezTo>
                  <a:cubicBezTo>
                    <a:pt x="215" y="258"/>
                    <a:pt x="239" y="258"/>
                    <a:pt x="239" y="270"/>
                  </a:cubicBezTo>
                  <a:cubicBezTo>
                    <a:pt x="251" y="270"/>
                    <a:pt x="251" y="293"/>
                    <a:pt x="262" y="293"/>
                  </a:cubicBezTo>
                  <a:cubicBezTo>
                    <a:pt x="334" y="353"/>
                    <a:pt x="393" y="412"/>
                    <a:pt x="453" y="484"/>
                  </a:cubicBezTo>
                  <a:cubicBezTo>
                    <a:pt x="471" y="496"/>
                    <a:pt x="492" y="502"/>
                    <a:pt x="511" y="502"/>
                  </a:cubicBezTo>
                  <a:cubicBezTo>
                    <a:pt x="530" y="502"/>
                    <a:pt x="548" y="496"/>
                    <a:pt x="560" y="484"/>
                  </a:cubicBezTo>
                  <a:cubicBezTo>
                    <a:pt x="596" y="448"/>
                    <a:pt x="596" y="412"/>
                    <a:pt x="560" y="377"/>
                  </a:cubicBezTo>
                  <a:cubicBezTo>
                    <a:pt x="429" y="210"/>
                    <a:pt x="274" y="91"/>
                    <a:pt x="120" y="8"/>
                  </a:cubicBezTo>
                  <a:cubicBezTo>
                    <a:pt x="106" y="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1;p6"/>
            <p:cNvSpPr/>
            <p:nvPr/>
          </p:nvSpPr>
          <p:spPr>
            <a:xfrm>
              <a:off x="830868" y="1534223"/>
              <a:ext cx="5213" cy="5213"/>
            </a:xfrm>
            <a:custGeom>
              <a:avLst/>
              <a:gdLst/>
              <a:ahLst/>
              <a:cxnLst/>
              <a:rect l="l" t="t" r="r" b="b"/>
              <a:pathLst>
                <a:path w="227" h="191" extrusionOk="0">
                  <a:moveTo>
                    <a:pt x="60" y="0"/>
                  </a:moveTo>
                  <a:cubicBezTo>
                    <a:pt x="48" y="0"/>
                    <a:pt x="48" y="0"/>
                    <a:pt x="36" y="12"/>
                  </a:cubicBezTo>
                  <a:cubicBezTo>
                    <a:pt x="24" y="12"/>
                    <a:pt x="24" y="36"/>
                    <a:pt x="24" y="36"/>
                  </a:cubicBezTo>
                  <a:cubicBezTo>
                    <a:pt x="24" y="48"/>
                    <a:pt x="0" y="48"/>
                    <a:pt x="0" y="60"/>
                  </a:cubicBezTo>
                  <a:lnTo>
                    <a:pt x="0" y="84"/>
                  </a:lnTo>
                  <a:cubicBezTo>
                    <a:pt x="0" y="84"/>
                    <a:pt x="0" y="108"/>
                    <a:pt x="24" y="108"/>
                  </a:cubicBezTo>
                  <a:cubicBezTo>
                    <a:pt x="24" y="119"/>
                    <a:pt x="36" y="119"/>
                    <a:pt x="48" y="131"/>
                  </a:cubicBezTo>
                  <a:cubicBezTo>
                    <a:pt x="48" y="131"/>
                    <a:pt x="60" y="131"/>
                    <a:pt x="60" y="143"/>
                  </a:cubicBezTo>
                  <a:lnTo>
                    <a:pt x="96" y="143"/>
                  </a:lnTo>
                  <a:lnTo>
                    <a:pt x="96" y="167"/>
                  </a:lnTo>
                  <a:cubicBezTo>
                    <a:pt x="96" y="179"/>
                    <a:pt x="108" y="179"/>
                    <a:pt x="108" y="179"/>
                  </a:cubicBezTo>
                  <a:cubicBezTo>
                    <a:pt x="119" y="179"/>
                    <a:pt x="119" y="191"/>
                    <a:pt x="143" y="191"/>
                  </a:cubicBezTo>
                  <a:lnTo>
                    <a:pt x="167" y="191"/>
                  </a:lnTo>
                  <a:cubicBezTo>
                    <a:pt x="167" y="191"/>
                    <a:pt x="179" y="191"/>
                    <a:pt x="179" y="179"/>
                  </a:cubicBezTo>
                  <a:cubicBezTo>
                    <a:pt x="203" y="179"/>
                    <a:pt x="203" y="167"/>
                    <a:pt x="215" y="143"/>
                  </a:cubicBezTo>
                  <a:cubicBezTo>
                    <a:pt x="215" y="143"/>
                    <a:pt x="215" y="131"/>
                    <a:pt x="227" y="131"/>
                  </a:cubicBezTo>
                  <a:lnTo>
                    <a:pt x="227" y="84"/>
                  </a:lnTo>
                  <a:cubicBezTo>
                    <a:pt x="227" y="72"/>
                    <a:pt x="215" y="60"/>
                    <a:pt x="179" y="36"/>
                  </a:cubicBezTo>
                  <a:cubicBezTo>
                    <a:pt x="167" y="36"/>
                    <a:pt x="167" y="12"/>
                    <a:pt x="155" y="12"/>
                  </a:cubicBezTo>
                  <a:cubicBezTo>
                    <a:pt x="155" y="12"/>
                    <a:pt x="143" y="12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2;p6"/>
            <p:cNvSpPr/>
            <p:nvPr/>
          </p:nvSpPr>
          <p:spPr>
            <a:xfrm>
              <a:off x="897770" y="1529878"/>
              <a:ext cx="4344" cy="3475"/>
            </a:xfrm>
            <a:custGeom>
              <a:avLst/>
              <a:gdLst/>
              <a:ahLst/>
              <a:cxnLst/>
              <a:rect l="l" t="t" r="r" b="b"/>
              <a:pathLst>
                <a:path w="179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79" y="156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3;p6"/>
            <p:cNvSpPr/>
            <p:nvPr/>
          </p:nvSpPr>
          <p:spPr>
            <a:xfrm>
              <a:off x="961196" y="1503814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36" y="1"/>
                  </a:moveTo>
                  <a:cubicBezTo>
                    <a:pt x="24" y="1"/>
                    <a:pt x="24" y="13"/>
                    <a:pt x="12" y="13"/>
                  </a:cubicBezTo>
                  <a:cubicBezTo>
                    <a:pt x="12" y="13"/>
                    <a:pt x="0" y="25"/>
                    <a:pt x="0" y="48"/>
                  </a:cubicBezTo>
                  <a:lnTo>
                    <a:pt x="0" y="72"/>
                  </a:lnTo>
                  <a:lnTo>
                    <a:pt x="0" y="84"/>
                  </a:lnTo>
                  <a:cubicBezTo>
                    <a:pt x="0" y="96"/>
                    <a:pt x="12" y="120"/>
                    <a:pt x="12" y="120"/>
                  </a:cubicBezTo>
                  <a:cubicBezTo>
                    <a:pt x="24" y="132"/>
                    <a:pt x="36" y="132"/>
                    <a:pt x="72" y="132"/>
                  </a:cubicBezTo>
                  <a:lnTo>
                    <a:pt x="179" y="132"/>
                  </a:lnTo>
                  <a:cubicBezTo>
                    <a:pt x="191" y="132"/>
                    <a:pt x="191" y="120"/>
                    <a:pt x="203" y="120"/>
                  </a:cubicBezTo>
                  <a:cubicBezTo>
                    <a:pt x="203" y="120"/>
                    <a:pt x="215" y="96"/>
                    <a:pt x="215" y="84"/>
                  </a:cubicBezTo>
                  <a:lnTo>
                    <a:pt x="215" y="60"/>
                  </a:lnTo>
                  <a:lnTo>
                    <a:pt x="215" y="48"/>
                  </a:lnTo>
                  <a:cubicBezTo>
                    <a:pt x="215" y="48"/>
                    <a:pt x="203" y="25"/>
                    <a:pt x="203" y="13"/>
                  </a:cubicBezTo>
                  <a:cubicBezTo>
                    <a:pt x="191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4;p6"/>
            <p:cNvSpPr/>
            <p:nvPr/>
          </p:nvSpPr>
          <p:spPr>
            <a:xfrm>
              <a:off x="985524" y="1465585"/>
              <a:ext cx="4345" cy="4344"/>
            </a:xfrm>
            <a:custGeom>
              <a:avLst/>
              <a:gdLst/>
              <a:ahLst/>
              <a:cxnLst/>
              <a:rect l="l" t="t" r="r" b="b"/>
              <a:pathLst>
                <a:path w="180" h="203" extrusionOk="0">
                  <a:moveTo>
                    <a:pt x="96" y="0"/>
                  </a:moveTo>
                  <a:cubicBezTo>
                    <a:pt x="72" y="0"/>
                    <a:pt x="60" y="12"/>
                    <a:pt x="60" y="12"/>
                  </a:cubicBezTo>
                  <a:lnTo>
                    <a:pt x="13" y="60"/>
                  </a:lnTo>
                  <a:cubicBezTo>
                    <a:pt x="13" y="60"/>
                    <a:pt x="1" y="72"/>
                    <a:pt x="1" y="83"/>
                  </a:cubicBezTo>
                  <a:lnTo>
                    <a:pt x="1" y="119"/>
                  </a:lnTo>
                  <a:lnTo>
                    <a:pt x="1" y="143"/>
                  </a:lnTo>
                  <a:cubicBezTo>
                    <a:pt x="1" y="155"/>
                    <a:pt x="13" y="155"/>
                    <a:pt x="13" y="167"/>
                  </a:cubicBezTo>
                  <a:lnTo>
                    <a:pt x="36" y="191"/>
                  </a:lnTo>
                  <a:cubicBezTo>
                    <a:pt x="48" y="191"/>
                    <a:pt x="60" y="203"/>
                    <a:pt x="72" y="203"/>
                  </a:cubicBezTo>
                  <a:lnTo>
                    <a:pt x="96" y="203"/>
                  </a:lnTo>
                  <a:cubicBezTo>
                    <a:pt x="108" y="203"/>
                    <a:pt x="120" y="191"/>
                    <a:pt x="120" y="191"/>
                  </a:cubicBezTo>
                  <a:lnTo>
                    <a:pt x="167" y="143"/>
                  </a:lnTo>
                  <a:cubicBezTo>
                    <a:pt x="167" y="143"/>
                    <a:pt x="179" y="131"/>
                    <a:pt x="179" y="107"/>
                  </a:cubicBezTo>
                  <a:lnTo>
                    <a:pt x="179" y="83"/>
                  </a:lnTo>
                  <a:lnTo>
                    <a:pt x="179" y="60"/>
                  </a:lnTo>
                  <a:cubicBezTo>
                    <a:pt x="179" y="36"/>
                    <a:pt x="179" y="24"/>
                    <a:pt x="167" y="24"/>
                  </a:cubicBezTo>
                  <a:lnTo>
                    <a:pt x="155" y="12"/>
                  </a:lnTo>
                  <a:cubicBezTo>
                    <a:pt x="132" y="12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5;p6"/>
            <p:cNvSpPr/>
            <p:nvPr/>
          </p:nvSpPr>
          <p:spPr>
            <a:xfrm>
              <a:off x="977705" y="1454291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204" h="156" extrusionOk="0">
                  <a:moveTo>
                    <a:pt x="96" y="1"/>
                  </a:moveTo>
                  <a:cubicBezTo>
                    <a:pt x="1" y="1"/>
                    <a:pt x="1" y="155"/>
                    <a:pt x="96" y="155"/>
                  </a:cubicBezTo>
                  <a:cubicBezTo>
                    <a:pt x="203" y="155"/>
                    <a:pt x="203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6;p6"/>
            <p:cNvSpPr/>
            <p:nvPr/>
          </p:nvSpPr>
          <p:spPr>
            <a:xfrm>
              <a:off x="1017672" y="1367409"/>
              <a:ext cx="4344" cy="4344"/>
            </a:xfrm>
            <a:custGeom>
              <a:avLst/>
              <a:gdLst/>
              <a:ahLst/>
              <a:cxnLst/>
              <a:rect l="l" t="t" r="r" b="b"/>
              <a:pathLst>
                <a:path w="179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79" y="156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7;p6"/>
            <p:cNvSpPr/>
            <p:nvPr/>
          </p:nvSpPr>
          <p:spPr>
            <a:xfrm>
              <a:off x="718786" y="1382179"/>
              <a:ext cx="4344" cy="3475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;p6"/>
            <p:cNvSpPr/>
            <p:nvPr/>
          </p:nvSpPr>
          <p:spPr>
            <a:xfrm>
              <a:off x="763097" y="1363064"/>
              <a:ext cx="5213" cy="4344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19;p6"/>
            <p:cNvSpPr/>
            <p:nvPr/>
          </p:nvSpPr>
          <p:spPr>
            <a:xfrm>
              <a:off x="813491" y="1330049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20;p6"/>
            <p:cNvSpPr/>
            <p:nvPr/>
          </p:nvSpPr>
          <p:spPr>
            <a:xfrm>
              <a:off x="774393" y="1303116"/>
              <a:ext cx="5213" cy="3475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21;p6"/>
            <p:cNvSpPr/>
            <p:nvPr/>
          </p:nvSpPr>
          <p:spPr>
            <a:xfrm>
              <a:off x="783950" y="1263150"/>
              <a:ext cx="12164" cy="8688"/>
            </a:xfrm>
            <a:custGeom>
              <a:avLst/>
              <a:gdLst/>
              <a:ahLst/>
              <a:cxnLst/>
              <a:rect l="l" t="t" r="r" b="b"/>
              <a:pathLst>
                <a:path w="477" h="377" extrusionOk="0">
                  <a:moveTo>
                    <a:pt x="83" y="1"/>
                  </a:moveTo>
                  <a:cubicBezTo>
                    <a:pt x="72" y="1"/>
                    <a:pt x="36" y="13"/>
                    <a:pt x="24" y="13"/>
                  </a:cubicBezTo>
                  <a:cubicBezTo>
                    <a:pt x="12" y="25"/>
                    <a:pt x="0" y="37"/>
                    <a:pt x="12" y="72"/>
                  </a:cubicBezTo>
                  <a:cubicBezTo>
                    <a:pt x="12" y="84"/>
                    <a:pt x="24" y="96"/>
                    <a:pt x="24" y="132"/>
                  </a:cubicBezTo>
                  <a:cubicBezTo>
                    <a:pt x="131" y="215"/>
                    <a:pt x="238" y="310"/>
                    <a:pt x="357" y="370"/>
                  </a:cubicBezTo>
                  <a:cubicBezTo>
                    <a:pt x="365" y="374"/>
                    <a:pt x="377" y="377"/>
                    <a:pt x="390" y="377"/>
                  </a:cubicBezTo>
                  <a:cubicBezTo>
                    <a:pt x="415" y="377"/>
                    <a:pt x="445" y="366"/>
                    <a:pt x="453" y="334"/>
                  </a:cubicBezTo>
                  <a:cubicBezTo>
                    <a:pt x="476" y="310"/>
                    <a:pt x="476" y="263"/>
                    <a:pt x="429" y="239"/>
                  </a:cubicBezTo>
                  <a:cubicBezTo>
                    <a:pt x="405" y="215"/>
                    <a:pt x="369" y="203"/>
                    <a:pt x="357" y="191"/>
                  </a:cubicBezTo>
                  <a:cubicBezTo>
                    <a:pt x="345" y="179"/>
                    <a:pt x="322" y="179"/>
                    <a:pt x="310" y="156"/>
                  </a:cubicBezTo>
                  <a:lnTo>
                    <a:pt x="298" y="156"/>
                  </a:lnTo>
                  <a:lnTo>
                    <a:pt x="286" y="144"/>
                  </a:lnTo>
                  <a:lnTo>
                    <a:pt x="143" y="13"/>
                  </a:lnTo>
                  <a:cubicBezTo>
                    <a:pt x="131" y="1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22;p6"/>
            <p:cNvSpPr/>
            <p:nvPr/>
          </p:nvSpPr>
          <p:spPr>
            <a:xfrm>
              <a:off x="790901" y="1258806"/>
              <a:ext cx="9558" cy="6951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84" y="0"/>
                  </a:moveTo>
                  <a:cubicBezTo>
                    <a:pt x="72" y="0"/>
                    <a:pt x="37" y="12"/>
                    <a:pt x="25" y="12"/>
                  </a:cubicBezTo>
                  <a:cubicBezTo>
                    <a:pt x="13" y="24"/>
                    <a:pt x="1" y="36"/>
                    <a:pt x="13" y="72"/>
                  </a:cubicBezTo>
                  <a:cubicBezTo>
                    <a:pt x="13" y="84"/>
                    <a:pt x="13" y="119"/>
                    <a:pt x="25" y="131"/>
                  </a:cubicBezTo>
                  <a:cubicBezTo>
                    <a:pt x="84" y="191"/>
                    <a:pt x="144" y="238"/>
                    <a:pt x="215" y="286"/>
                  </a:cubicBezTo>
                  <a:cubicBezTo>
                    <a:pt x="227" y="298"/>
                    <a:pt x="251" y="298"/>
                    <a:pt x="275" y="298"/>
                  </a:cubicBezTo>
                  <a:cubicBezTo>
                    <a:pt x="298" y="298"/>
                    <a:pt x="322" y="286"/>
                    <a:pt x="334" y="286"/>
                  </a:cubicBezTo>
                  <a:cubicBezTo>
                    <a:pt x="358" y="262"/>
                    <a:pt x="370" y="250"/>
                    <a:pt x="358" y="215"/>
                  </a:cubicBezTo>
                  <a:cubicBezTo>
                    <a:pt x="358" y="203"/>
                    <a:pt x="358" y="179"/>
                    <a:pt x="334" y="155"/>
                  </a:cubicBezTo>
                  <a:cubicBezTo>
                    <a:pt x="275" y="119"/>
                    <a:pt x="215" y="60"/>
                    <a:pt x="144" y="12"/>
                  </a:cubicBezTo>
                  <a:cubicBezTo>
                    <a:pt x="132" y="0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23;p6"/>
            <p:cNvSpPr/>
            <p:nvPr/>
          </p:nvSpPr>
          <p:spPr>
            <a:xfrm>
              <a:off x="773523" y="1270101"/>
              <a:ext cx="5213" cy="5213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0"/>
                  </a:moveTo>
                  <a:cubicBezTo>
                    <a:pt x="36" y="0"/>
                    <a:pt x="36" y="12"/>
                    <a:pt x="24" y="12"/>
                  </a:cubicBezTo>
                  <a:lnTo>
                    <a:pt x="12" y="24"/>
                  </a:lnTo>
                  <a:cubicBezTo>
                    <a:pt x="12" y="48"/>
                    <a:pt x="0" y="60"/>
                    <a:pt x="0" y="72"/>
                  </a:cubicBezTo>
                  <a:lnTo>
                    <a:pt x="0" y="84"/>
                  </a:lnTo>
                  <a:cubicBezTo>
                    <a:pt x="0" y="84"/>
                    <a:pt x="12" y="108"/>
                    <a:pt x="12" y="120"/>
                  </a:cubicBezTo>
                  <a:lnTo>
                    <a:pt x="60" y="167"/>
                  </a:lnTo>
                  <a:cubicBezTo>
                    <a:pt x="60" y="167"/>
                    <a:pt x="72" y="179"/>
                    <a:pt x="84" y="179"/>
                  </a:cubicBezTo>
                  <a:lnTo>
                    <a:pt x="143" y="179"/>
                  </a:lnTo>
                  <a:cubicBezTo>
                    <a:pt x="155" y="179"/>
                    <a:pt x="155" y="167"/>
                    <a:pt x="167" y="167"/>
                  </a:cubicBezTo>
                  <a:lnTo>
                    <a:pt x="191" y="143"/>
                  </a:lnTo>
                  <a:cubicBezTo>
                    <a:pt x="191" y="131"/>
                    <a:pt x="203" y="120"/>
                    <a:pt x="203" y="108"/>
                  </a:cubicBezTo>
                  <a:lnTo>
                    <a:pt x="203" y="84"/>
                  </a:lnTo>
                  <a:cubicBezTo>
                    <a:pt x="203" y="72"/>
                    <a:pt x="191" y="60"/>
                    <a:pt x="191" y="60"/>
                  </a:cubicBezTo>
                  <a:lnTo>
                    <a:pt x="143" y="12"/>
                  </a:lnTo>
                  <a:cubicBezTo>
                    <a:pt x="143" y="12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713100" y="368825"/>
            <a:ext cx="77178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2;p22"/>
          <p:cNvSpPr/>
          <p:nvPr/>
        </p:nvSpPr>
        <p:spPr>
          <a:xfrm flipH="1">
            <a:off x="-1627188" y="-1557338"/>
            <a:ext cx="3101976" cy="3101976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3;p22"/>
          <p:cNvSpPr>
            <a:spLocks noChangeArrowheads="1"/>
          </p:cNvSpPr>
          <p:nvPr/>
        </p:nvSpPr>
        <p:spPr bwMode="auto">
          <a:xfrm flipH="1">
            <a:off x="8064500" y="4003675"/>
            <a:ext cx="2489200" cy="2487613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85100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384;p22"/>
          <p:cNvSpPr>
            <a:spLocks noChangeArrowheads="1"/>
          </p:cNvSpPr>
          <p:nvPr/>
        </p:nvSpPr>
        <p:spPr bwMode="auto">
          <a:xfrm flipH="1">
            <a:off x="-723900" y="4191000"/>
            <a:ext cx="1590675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385;p22"/>
          <p:cNvSpPr/>
          <p:nvPr/>
        </p:nvSpPr>
        <p:spPr>
          <a:xfrm flipH="1">
            <a:off x="-379413" y="4541838"/>
            <a:ext cx="901701" cy="900112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386;p22"/>
          <p:cNvGrpSpPr>
            <a:grpSpLocks/>
          </p:cNvGrpSpPr>
          <p:nvPr/>
        </p:nvGrpSpPr>
        <p:grpSpPr bwMode="auto">
          <a:xfrm flipH="1">
            <a:off x="709613" y="269875"/>
            <a:ext cx="128587" cy="538163"/>
            <a:chOff x="273429" y="0"/>
            <a:chExt cx="129851" cy="538530"/>
          </a:xfrm>
        </p:grpSpPr>
        <p:sp>
          <p:nvSpPr>
            <p:cNvPr id="8" name="Google Shape;387;p22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9" name="Google Shape;388;p22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0" name="Google Shape;389;p22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1" name="Google Shape;390;p22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2" name="Google Shape;391;p22"/>
            <p:cNvSpPr>
              <a:spLocks noChangeArrowheads="1"/>
            </p:cNvSpPr>
            <p:nvPr/>
          </p:nvSpPr>
          <p:spPr bwMode="auto">
            <a:xfrm>
              <a:off x="273429" y="138207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392;p22"/>
            <p:cNvSpPr>
              <a:spLocks noChangeArrowheads="1"/>
            </p:cNvSpPr>
            <p:nvPr/>
          </p:nvSpPr>
          <p:spPr bwMode="auto">
            <a:xfrm>
              <a:off x="351981" y="138207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393;p22"/>
            <p:cNvSpPr>
              <a:spLocks noChangeArrowheads="1"/>
            </p:cNvSpPr>
            <p:nvPr/>
          </p:nvSpPr>
          <p:spPr bwMode="auto">
            <a:xfrm>
              <a:off x="273429" y="20810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394;p22"/>
            <p:cNvSpPr>
              <a:spLocks noChangeArrowheads="1"/>
            </p:cNvSpPr>
            <p:nvPr/>
          </p:nvSpPr>
          <p:spPr bwMode="auto">
            <a:xfrm>
              <a:off x="351981" y="20810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395;p22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396;p22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397;p22"/>
            <p:cNvSpPr>
              <a:spLocks noChangeArrowheads="1"/>
            </p:cNvSpPr>
            <p:nvPr/>
          </p:nvSpPr>
          <p:spPr bwMode="auto">
            <a:xfrm>
              <a:off x="273429" y="34948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398;p22"/>
            <p:cNvSpPr>
              <a:spLocks noChangeArrowheads="1"/>
            </p:cNvSpPr>
            <p:nvPr/>
          </p:nvSpPr>
          <p:spPr bwMode="auto">
            <a:xfrm>
              <a:off x="351981" y="34948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399;p22"/>
            <p:cNvSpPr>
              <a:spLocks noChangeArrowheads="1"/>
            </p:cNvSpPr>
            <p:nvPr/>
          </p:nvSpPr>
          <p:spPr bwMode="auto">
            <a:xfrm>
              <a:off x="273429" y="41779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400;p22"/>
            <p:cNvSpPr>
              <a:spLocks noChangeArrowheads="1"/>
            </p:cNvSpPr>
            <p:nvPr/>
          </p:nvSpPr>
          <p:spPr bwMode="auto">
            <a:xfrm>
              <a:off x="351981" y="417798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401;p22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402;p22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24" name="Google Shape;403;p22"/>
          <p:cNvSpPr>
            <a:spLocks noChangeArrowheads="1"/>
          </p:cNvSpPr>
          <p:nvPr/>
        </p:nvSpPr>
        <p:spPr bwMode="auto">
          <a:xfrm flipH="1">
            <a:off x="-1295400" y="3622675"/>
            <a:ext cx="2727325" cy="27273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5" name="Google Shape;404;p22"/>
          <p:cNvSpPr>
            <a:spLocks noChangeArrowheads="1"/>
          </p:cNvSpPr>
          <p:nvPr/>
        </p:nvSpPr>
        <p:spPr bwMode="auto">
          <a:xfrm flipH="1">
            <a:off x="8250238" y="-835025"/>
            <a:ext cx="2181225" cy="21812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6" name="Google Shape;405;p22"/>
          <p:cNvSpPr>
            <a:spLocks noChangeArrowheads="1"/>
          </p:cNvSpPr>
          <p:nvPr/>
        </p:nvSpPr>
        <p:spPr bwMode="auto">
          <a:xfrm flipH="1">
            <a:off x="8334375" y="4271963"/>
            <a:ext cx="1951038" cy="1951037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7" name="Google Shape;406;p22"/>
          <p:cNvSpPr/>
          <p:nvPr/>
        </p:nvSpPr>
        <p:spPr>
          <a:xfrm flipH="1">
            <a:off x="-198438" y="4722813"/>
            <a:ext cx="539751" cy="538162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07;p22"/>
          <p:cNvSpPr/>
          <p:nvPr/>
        </p:nvSpPr>
        <p:spPr>
          <a:xfrm rot="16200000" flipH="1">
            <a:off x="8236744" y="-219869"/>
            <a:ext cx="50800" cy="1284288"/>
          </a:xfrm>
          <a:custGeom>
            <a:avLst/>
            <a:gdLst/>
            <a:ahLst/>
            <a:cxnLst/>
            <a:rect l="l" t="t" r="r" b="b"/>
            <a:pathLst>
              <a:path w="1520" h="38512" fill="none" extrusionOk="0">
                <a:moveTo>
                  <a:pt x="1520" y="0"/>
                </a:moveTo>
                <a:cubicBezTo>
                  <a:pt x="1520" y="1216"/>
                  <a:pt x="0" y="1216"/>
                  <a:pt x="0" y="2402"/>
                </a:cubicBezTo>
                <a:cubicBezTo>
                  <a:pt x="0" y="3617"/>
                  <a:pt x="1520" y="3617"/>
                  <a:pt x="1520" y="4803"/>
                </a:cubicBezTo>
                <a:cubicBezTo>
                  <a:pt x="1520" y="6019"/>
                  <a:pt x="0" y="6019"/>
                  <a:pt x="0" y="7234"/>
                </a:cubicBezTo>
                <a:cubicBezTo>
                  <a:pt x="0" y="8420"/>
                  <a:pt x="1520" y="8420"/>
                  <a:pt x="1520" y="9636"/>
                </a:cubicBezTo>
                <a:cubicBezTo>
                  <a:pt x="1520" y="10821"/>
                  <a:pt x="0" y="10821"/>
                  <a:pt x="0" y="12037"/>
                </a:cubicBezTo>
                <a:cubicBezTo>
                  <a:pt x="0" y="13222"/>
                  <a:pt x="1520" y="13222"/>
                  <a:pt x="1520" y="14438"/>
                </a:cubicBezTo>
                <a:cubicBezTo>
                  <a:pt x="1520" y="15654"/>
                  <a:pt x="0" y="15624"/>
                  <a:pt x="0" y="16839"/>
                </a:cubicBezTo>
                <a:cubicBezTo>
                  <a:pt x="0" y="18055"/>
                  <a:pt x="1520" y="18055"/>
                  <a:pt x="1520" y="19241"/>
                </a:cubicBezTo>
                <a:cubicBezTo>
                  <a:pt x="1520" y="20457"/>
                  <a:pt x="0" y="20457"/>
                  <a:pt x="0" y="21642"/>
                </a:cubicBezTo>
                <a:cubicBezTo>
                  <a:pt x="0" y="22858"/>
                  <a:pt x="1520" y="22858"/>
                  <a:pt x="1520" y="24043"/>
                </a:cubicBezTo>
                <a:cubicBezTo>
                  <a:pt x="1520" y="25259"/>
                  <a:pt x="0" y="25259"/>
                  <a:pt x="0" y="26475"/>
                </a:cubicBezTo>
                <a:cubicBezTo>
                  <a:pt x="0" y="27660"/>
                  <a:pt x="1520" y="27660"/>
                  <a:pt x="1520" y="28876"/>
                </a:cubicBezTo>
                <a:cubicBezTo>
                  <a:pt x="1520" y="30062"/>
                  <a:pt x="0" y="30062"/>
                  <a:pt x="0" y="31277"/>
                </a:cubicBezTo>
                <a:cubicBezTo>
                  <a:pt x="0" y="32493"/>
                  <a:pt x="1520" y="32493"/>
                  <a:pt x="1520" y="33679"/>
                </a:cubicBezTo>
                <a:cubicBezTo>
                  <a:pt x="1520" y="34894"/>
                  <a:pt x="0" y="34894"/>
                  <a:pt x="0" y="36110"/>
                </a:cubicBezTo>
                <a:cubicBezTo>
                  <a:pt x="0" y="37296"/>
                  <a:pt x="1520" y="37296"/>
                  <a:pt x="1520" y="38512"/>
                </a:cubicBezTo>
              </a:path>
            </a:pathLst>
          </a:custGeom>
          <a:solidFill>
            <a:schemeClr val="accent3"/>
          </a:solidFill>
          <a:ln w="1900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0;p23"/>
          <p:cNvSpPr>
            <a:spLocks noChangeArrowheads="1"/>
          </p:cNvSpPr>
          <p:nvPr/>
        </p:nvSpPr>
        <p:spPr bwMode="auto">
          <a:xfrm flipH="1">
            <a:off x="-1273175" y="-1309688"/>
            <a:ext cx="2430463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411;p23"/>
          <p:cNvSpPr>
            <a:spLocks noChangeArrowheads="1"/>
          </p:cNvSpPr>
          <p:nvPr/>
        </p:nvSpPr>
        <p:spPr bwMode="auto">
          <a:xfrm flipH="1">
            <a:off x="-920750" y="4356100"/>
            <a:ext cx="1624013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412;p23"/>
          <p:cNvSpPr/>
          <p:nvPr/>
        </p:nvSpPr>
        <p:spPr>
          <a:xfrm flipH="1">
            <a:off x="7608888" y="-1520825"/>
            <a:ext cx="3021012" cy="30210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13;p23"/>
          <p:cNvSpPr>
            <a:spLocks noChangeArrowheads="1"/>
          </p:cNvSpPr>
          <p:nvPr/>
        </p:nvSpPr>
        <p:spPr bwMode="auto">
          <a:xfrm flipH="1">
            <a:off x="8459788" y="-669925"/>
            <a:ext cx="1319212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414;p23"/>
          <p:cNvSpPr>
            <a:spLocks noChangeArrowheads="1"/>
          </p:cNvSpPr>
          <p:nvPr/>
        </p:nvSpPr>
        <p:spPr bwMode="auto">
          <a:xfrm flipH="1">
            <a:off x="8743950" y="-385763"/>
            <a:ext cx="750888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415;p23"/>
          <p:cNvSpPr>
            <a:spLocks noChangeArrowheads="1"/>
          </p:cNvSpPr>
          <p:nvPr/>
        </p:nvSpPr>
        <p:spPr bwMode="auto">
          <a:xfrm flipH="1">
            <a:off x="606425" y="1173163"/>
            <a:ext cx="227013" cy="227012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416;p23"/>
          <p:cNvSpPr>
            <a:spLocks noChangeArrowheads="1"/>
          </p:cNvSpPr>
          <p:nvPr/>
        </p:nvSpPr>
        <p:spPr bwMode="auto">
          <a:xfrm flipH="1">
            <a:off x="7954963" y="-1173163"/>
            <a:ext cx="2327275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417;p23"/>
          <p:cNvSpPr>
            <a:spLocks noChangeArrowheads="1"/>
          </p:cNvSpPr>
          <p:nvPr/>
        </p:nvSpPr>
        <p:spPr bwMode="auto">
          <a:xfrm flipH="1">
            <a:off x="8496300" y="4378325"/>
            <a:ext cx="1298575" cy="1306513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418;p23"/>
          <p:cNvSpPr>
            <a:spLocks noChangeArrowheads="1"/>
          </p:cNvSpPr>
          <p:nvPr/>
        </p:nvSpPr>
        <p:spPr bwMode="auto">
          <a:xfrm flipH="1">
            <a:off x="8231188" y="4278313"/>
            <a:ext cx="741362" cy="741362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419;p23"/>
          <p:cNvSpPr/>
          <p:nvPr/>
        </p:nvSpPr>
        <p:spPr>
          <a:xfrm flipH="1">
            <a:off x="8883650" y="-244475"/>
            <a:ext cx="471488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2;p24"/>
          <p:cNvSpPr>
            <a:spLocks noChangeArrowheads="1"/>
          </p:cNvSpPr>
          <p:nvPr/>
        </p:nvSpPr>
        <p:spPr bwMode="auto">
          <a:xfrm flipH="1">
            <a:off x="-1273175" y="-1309688"/>
            <a:ext cx="2430463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423;p24"/>
          <p:cNvSpPr>
            <a:spLocks noChangeArrowheads="1"/>
          </p:cNvSpPr>
          <p:nvPr/>
        </p:nvSpPr>
        <p:spPr bwMode="auto">
          <a:xfrm flipH="1">
            <a:off x="-920750" y="4356100"/>
            <a:ext cx="1624013" cy="163353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424;p24"/>
          <p:cNvSpPr/>
          <p:nvPr/>
        </p:nvSpPr>
        <p:spPr>
          <a:xfrm flipH="1">
            <a:off x="7608888" y="-1520825"/>
            <a:ext cx="3021012" cy="30210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25;p24"/>
          <p:cNvSpPr>
            <a:spLocks noChangeArrowheads="1"/>
          </p:cNvSpPr>
          <p:nvPr/>
        </p:nvSpPr>
        <p:spPr bwMode="auto">
          <a:xfrm flipH="1">
            <a:off x="8459788" y="-669925"/>
            <a:ext cx="1319212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426;p24"/>
          <p:cNvSpPr>
            <a:spLocks noChangeArrowheads="1"/>
          </p:cNvSpPr>
          <p:nvPr/>
        </p:nvSpPr>
        <p:spPr bwMode="auto">
          <a:xfrm flipH="1">
            <a:off x="8743950" y="-385763"/>
            <a:ext cx="750888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427;p24"/>
          <p:cNvSpPr/>
          <p:nvPr/>
        </p:nvSpPr>
        <p:spPr>
          <a:xfrm flipH="1">
            <a:off x="8580438" y="3813175"/>
            <a:ext cx="227012" cy="227013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28;p24"/>
          <p:cNvSpPr>
            <a:spLocks noChangeArrowheads="1"/>
          </p:cNvSpPr>
          <p:nvPr/>
        </p:nvSpPr>
        <p:spPr bwMode="auto">
          <a:xfrm flipH="1">
            <a:off x="7954963" y="-1173163"/>
            <a:ext cx="2327275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429;p24"/>
          <p:cNvSpPr>
            <a:spLocks noChangeArrowheads="1"/>
          </p:cNvSpPr>
          <p:nvPr/>
        </p:nvSpPr>
        <p:spPr bwMode="auto">
          <a:xfrm flipH="1">
            <a:off x="8496300" y="4378325"/>
            <a:ext cx="1298575" cy="1306513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430;p24"/>
          <p:cNvSpPr>
            <a:spLocks noChangeArrowheads="1"/>
          </p:cNvSpPr>
          <p:nvPr/>
        </p:nvSpPr>
        <p:spPr bwMode="auto">
          <a:xfrm flipH="1">
            <a:off x="8231188" y="4278313"/>
            <a:ext cx="741362" cy="741362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431;p24"/>
          <p:cNvSpPr/>
          <p:nvPr/>
        </p:nvSpPr>
        <p:spPr>
          <a:xfrm flipH="1">
            <a:off x="8883650" y="-244475"/>
            <a:ext cx="471488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25"/>
          <p:cNvSpPr>
            <a:spLocks noChangeArrowheads="1"/>
          </p:cNvSpPr>
          <p:nvPr/>
        </p:nvSpPr>
        <p:spPr bwMode="auto">
          <a:xfrm>
            <a:off x="8045450" y="-1325563"/>
            <a:ext cx="2428875" cy="24288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435;p25"/>
          <p:cNvSpPr>
            <a:spLocks noChangeArrowheads="1"/>
          </p:cNvSpPr>
          <p:nvPr/>
        </p:nvSpPr>
        <p:spPr bwMode="auto">
          <a:xfrm>
            <a:off x="8280400" y="4189413"/>
            <a:ext cx="1622425" cy="1633537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436;p25"/>
          <p:cNvSpPr>
            <a:spLocks noChangeArrowheads="1"/>
          </p:cNvSpPr>
          <p:nvPr/>
        </p:nvSpPr>
        <p:spPr bwMode="auto">
          <a:xfrm>
            <a:off x="-422275" y="-441325"/>
            <a:ext cx="1319213" cy="13192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437;p25"/>
          <p:cNvSpPr>
            <a:spLocks noChangeArrowheads="1"/>
          </p:cNvSpPr>
          <p:nvPr/>
        </p:nvSpPr>
        <p:spPr bwMode="auto">
          <a:xfrm>
            <a:off x="-136525" y="-157163"/>
            <a:ext cx="749300" cy="7508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438;p25"/>
          <p:cNvSpPr>
            <a:spLocks noChangeArrowheads="1"/>
          </p:cNvSpPr>
          <p:nvPr/>
        </p:nvSpPr>
        <p:spPr bwMode="auto">
          <a:xfrm>
            <a:off x="8369300" y="1155700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439;p25"/>
          <p:cNvSpPr>
            <a:spLocks noChangeArrowheads="1"/>
          </p:cNvSpPr>
          <p:nvPr/>
        </p:nvSpPr>
        <p:spPr bwMode="auto">
          <a:xfrm>
            <a:off x="-925513" y="-944563"/>
            <a:ext cx="2327276" cy="232727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440;p25"/>
          <p:cNvSpPr>
            <a:spLocks noChangeArrowheads="1"/>
          </p:cNvSpPr>
          <p:nvPr/>
        </p:nvSpPr>
        <p:spPr bwMode="auto">
          <a:xfrm>
            <a:off x="-438150" y="4229100"/>
            <a:ext cx="1352550" cy="13620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441;p25"/>
          <p:cNvSpPr/>
          <p:nvPr/>
        </p:nvSpPr>
        <p:spPr>
          <a:xfrm>
            <a:off x="3175" y="-15875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442;p25"/>
          <p:cNvGrpSpPr>
            <a:grpSpLocks/>
          </p:cNvGrpSpPr>
          <p:nvPr/>
        </p:nvGrpSpPr>
        <p:grpSpPr bwMode="auto">
          <a:xfrm flipH="1">
            <a:off x="431800" y="1658938"/>
            <a:ext cx="128588" cy="538162"/>
            <a:chOff x="273429" y="0"/>
            <a:chExt cx="129851" cy="538530"/>
          </a:xfrm>
        </p:grpSpPr>
        <p:sp>
          <p:nvSpPr>
            <p:cNvPr id="12" name="Google Shape;443;p25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444;p25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445;p25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446;p25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447;p25"/>
            <p:cNvSpPr>
              <a:spLocks noChangeArrowheads="1"/>
            </p:cNvSpPr>
            <p:nvPr/>
          </p:nvSpPr>
          <p:spPr bwMode="auto">
            <a:xfrm>
              <a:off x="273429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448;p25"/>
            <p:cNvSpPr>
              <a:spLocks noChangeArrowheads="1"/>
            </p:cNvSpPr>
            <p:nvPr/>
          </p:nvSpPr>
          <p:spPr bwMode="auto">
            <a:xfrm>
              <a:off x="351981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449;p25"/>
            <p:cNvSpPr>
              <a:spLocks noChangeArrowheads="1"/>
            </p:cNvSpPr>
            <p:nvPr/>
          </p:nvSpPr>
          <p:spPr bwMode="auto">
            <a:xfrm>
              <a:off x="273429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450;p25"/>
            <p:cNvSpPr>
              <a:spLocks noChangeArrowheads="1"/>
            </p:cNvSpPr>
            <p:nvPr/>
          </p:nvSpPr>
          <p:spPr bwMode="auto">
            <a:xfrm>
              <a:off x="351981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451;p25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452;p25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453;p25"/>
            <p:cNvSpPr>
              <a:spLocks noChangeArrowheads="1"/>
            </p:cNvSpPr>
            <p:nvPr/>
          </p:nvSpPr>
          <p:spPr bwMode="auto">
            <a:xfrm>
              <a:off x="273429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454;p25"/>
            <p:cNvSpPr>
              <a:spLocks noChangeArrowheads="1"/>
            </p:cNvSpPr>
            <p:nvPr/>
          </p:nvSpPr>
          <p:spPr bwMode="auto">
            <a:xfrm>
              <a:off x="351981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455;p25"/>
            <p:cNvSpPr>
              <a:spLocks noChangeArrowheads="1"/>
            </p:cNvSpPr>
            <p:nvPr/>
          </p:nvSpPr>
          <p:spPr bwMode="auto">
            <a:xfrm>
              <a:off x="273429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456;p25"/>
            <p:cNvSpPr>
              <a:spLocks noChangeArrowheads="1"/>
            </p:cNvSpPr>
            <p:nvPr/>
          </p:nvSpPr>
          <p:spPr bwMode="auto">
            <a:xfrm>
              <a:off x="351981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457;p25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458;p25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433" name="Google Shape;433;p25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1;p26"/>
          <p:cNvSpPr/>
          <p:nvPr/>
        </p:nvSpPr>
        <p:spPr>
          <a:xfrm rot="10800000" flipH="1">
            <a:off x="-482600" y="4203700"/>
            <a:ext cx="1441450" cy="144145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62;p26"/>
          <p:cNvSpPr>
            <a:spLocks noChangeArrowheads="1"/>
          </p:cNvSpPr>
          <p:nvPr/>
        </p:nvSpPr>
        <p:spPr bwMode="auto">
          <a:xfrm rot="10800000" flipH="1">
            <a:off x="8426450" y="4329113"/>
            <a:ext cx="1441450" cy="1443037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463;p26"/>
          <p:cNvSpPr>
            <a:spLocks noChangeArrowheads="1"/>
          </p:cNvSpPr>
          <p:nvPr/>
        </p:nvSpPr>
        <p:spPr bwMode="auto">
          <a:xfrm rot="10800000" flipH="1">
            <a:off x="8747125" y="4651375"/>
            <a:ext cx="800100" cy="8001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464;p26"/>
          <p:cNvSpPr>
            <a:spLocks noChangeArrowheads="1"/>
          </p:cNvSpPr>
          <p:nvPr/>
        </p:nvSpPr>
        <p:spPr bwMode="auto">
          <a:xfrm rot="10800000" flipH="1">
            <a:off x="8902700" y="4805363"/>
            <a:ext cx="490538" cy="490537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465;p26"/>
          <p:cNvSpPr>
            <a:spLocks noChangeArrowheads="1"/>
          </p:cNvSpPr>
          <p:nvPr/>
        </p:nvSpPr>
        <p:spPr bwMode="auto">
          <a:xfrm rot="10800000" flipH="1">
            <a:off x="8112125" y="2198688"/>
            <a:ext cx="741363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466;p26"/>
          <p:cNvSpPr>
            <a:spLocks noChangeArrowheads="1"/>
          </p:cNvSpPr>
          <p:nvPr/>
        </p:nvSpPr>
        <p:spPr bwMode="auto">
          <a:xfrm rot="10800000" flipH="1">
            <a:off x="7810500" y="-1036638"/>
            <a:ext cx="2430463" cy="243046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467;p26"/>
          <p:cNvSpPr>
            <a:spLocks noChangeArrowheads="1"/>
          </p:cNvSpPr>
          <p:nvPr/>
        </p:nvSpPr>
        <p:spPr bwMode="auto">
          <a:xfrm rot="10800000" flipH="1">
            <a:off x="-1087438" y="-1138238"/>
            <a:ext cx="2295526" cy="229711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468;p26"/>
          <p:cNvSpPr>
            <a:spLocks noChangeArrowheads="1"/>
          </p:cNvSpPr>
          <p:nvPr/>
        </p:nvSpPr>
        <p:spPr bwMode="auto">
          <a:xfrm rot="10800000" flipH="1">
            <a:off x="-287338" y="-338138"/>
            <a:ext cx="693738" cy="695326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469;p26"/>
          <p:cNvSpPr/>
          <p:nvPr/>
        </p:nvSpPr>
        <p:spPr>
          <a:xfrm rot="10800000" flipH="1">
            <a:off x="-142875" y="-19367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70;p26"/>
          <p:cNvSpPr>
            <a:spLocks noChangeArrowheads="1"/>
          </p:cNvSpPr>
          <p:nvPr/>
        </p:nvSpPr>
        <p:spPr bwMode="auto">
          <a:xfrm rot="10800000" flipH="1">
            <a:off x="-309563" y="4375150"/>
            <a:ext cx="1096963" cy="10985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471;p26"/>
          <p:cNvSpPr>
            <a:spLocks noChangeArrowheads="1"/>
          </p:cNvSpPr>
          <p:nvPr/>
        </p:nvSpPr>
        <p:spPr bwMode="auto">
          <a:xfrm rot="10800000" flipH="1">
            <a:off x="-131763" y="4554538"/>
            <a:ext cx="741363" cy="739775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472;p26"/>
          <p:cNvSpPr>
            <a:spLocks noChangeArrowheads="1"/>
          </p:cNvSpPr>
          <p:nvPr/>
        </p:nvSpPr>
        <p:spPr bwMode="auto">
          <a:xfrm rot="10800000" flipH="1">
            <a:off x="406400" y="4867275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60" name="Google Shape;460;p26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5;p27"/>
          <p:cNvSpPr/>
          <p:nvPr/>
        </p:nvSpPr>
        <p:spPr>
          <a:xfrm rot="10800000">
            <a:off x="7331075" y="-1344613"/>
            <a:ext cx="3100388" cy="31003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76;p27"/>
          <p:cNvSpPr>
            <a:spLocks noChangeArrowheads="1"/>
          </p:cNvSpPr>
          <p:nvPr/>
        </p:nvSpPr>
        <p:spPr bwMode="auto">
          <a:xfrm rot="10800000">
            <a:off x="-1444625" y="4246563"/>
            <a:ext cx="2489200" cy="2487612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85100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477;p27"/>
          <p:cNvSpPr>
            <a:spLocks noChangeArrowheads="1"/>
          </p:cNvSpPr>
          <p:nvPr/>
        </p:nvSpPr>
        <p:spPr bwMode="auto">
          <a:xfrm rot="10800000">
            <a:off x="-723900" y="-693738"/>
            <a:ext cx="1590675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478;p27"/>
          <p:cNvSpPr/>
          <p:nvPr/>
        </p:nvSpPr>
        <p:spPr>
          <a:xfrm rot="10800000">
            <a:off x="-379413" y="-354013"/>
            <a:ext cx="901701" cy="900113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9;p27"/>
          <p:cNvSpPr>
            <a:spLocks noChangeArrowheads="1"/>
          </p:cNvSpPr>
          <p:nvPr/>
        </p:nvSpPr>
        <p:spPr bwMode="auto">
          <a:xfrm rot="10800000">
            <a:off x="-1295400" y="-1262063"/>
            <a:ext cx="2727325" cy="2727326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480;p27"/>
          <p:cNvSpPr>
            <a:spLocks noChangeArrowheads="1"/>
          </p:cNvSpPr>
          <p:nvPr/>
        </p:nvSpPr>
        <p:spPr bwMode="auto">
          <a:xfrm rot="10800000">
            <a:off x="8250238" y="3740150"/>
            <a:ext cx="2181225" cy="218281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481;p27"/>
          <p:cNvSpPr>
            <a:spLocks noChangeArrowheads="1"/>
          </p:cNvSpPr>
          <p:nvPr/>
        </p:nvSpPr>
        <p:spPr bwMode="auto">
          <a:xfrm rot="10800000">
            <a:off x="-1176338" y="4514850"/>
            <a:ext cx="1951038" cy="19510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482;p27"/>
          <p:cNvSpPr/>
          <p:nvPr/>
        </p:nvSpPr>
        <p:spPr>
          <a:xfrm rot="10800000">
            <a:off x="-198438" y="-173038"/>
            <a:ext cx="539751" cy="538163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83;p27"/>
          <p:cNvSpPr/>
          <p:nvPr/>
        </p:nvSpPr>
        <p:spPr>
          <a:xfrm rot="16200000">
            <a:off x="8236744" y="4023519"/>
            <a:ext cx="50800" cy="1284288"/>
          </a:xfrm>
          <a:custGeom>
            <a:avLst/>
            <a:gdLst/>
            <a:ahLst/>
            <a:cxnLst/>
            <a:rect l="l" t="t" r="r" b="b"/>
            <a:pathLst>
              <a:path w="1520" h="38512" fill="none" extrusionOk="0">
                <a:moveTo>
                  <a:pt x="1520" y="0"/>
                </a:moveTo>
                <a:cubicBezTo>
                  <a:pt x="1520" y="1216"/>
                  <a:pt x="0" y="1216"/>
                  <a:pt x="0" y="2402"/>
                </a:cubicBezTo>
                <a:cubicBezTo>
                  <a:pt x="0" y="3617"/>
                  <a:pt x="1520" y="3617"/>
                  <a:pt x="1520" y="4803"/>
                </a:cubicBezTo>
                <a:cubicBezTo>
                  <a:pt x="1520" y="6019"/>
                  <a:pt x="0" y="6019"/>
                  <a:pt x="0" y="7234"/>
                </a:cubicBezTo>
                <a:cubicBezTo>
                  <a:pt x="0" y="8420"/>
                  <a:pt x="1520" y="8420"/>
                  <a:pt x="1520" y="9636"/>
                </a:cubicBezTo>
                <a:cubicBezTo>
                  <a:pt x="1520" y="10821"/>
                  <a:pt x="0" y="10821"/>
                  <a:pt x="0" y="12037"/>
                </a:cubicBezTo>
                <a:cubicBezTo>
                  <a:pt x="0" y="13222"/>
                  <a:pt x="1520" y="13222"/>
                  <a:pt x="1520" y="14438"/>
                </a:cubicBezTo>
                <a:cubicBezTo>
                  <a:pt x="1520" y="15654"/>
                  <a:pt x="0" y="15624"/>
                  <a:pt x="0" y="16839"/>
                </a:cubicBezTo>
                <a:cubicBezTo>
                  <a:pt x="0" y="18055"/>
                  <a:pt x="1520" y="18055"/>
                  <a:pt x="1520" y="19241"/>
                </a:cubicBezTo>
                <a:cubicBezTo>
                  <a:pt x="1520" y="20457"/>
                  <a:pt x="0" y="20457"/>
                  <a:pt x="0" y="21642"/>
                </a:cubicBezTo>
                <a:cubicBezTo>
                  <a:pt x="0" y="22858"/>
                  <a:pt x="1520" y="22858"/>
                  <a:pt x="1520" y="24043"/>
                </a:cubicBezTo>
                <a:cubicBezTo>
                  <a:pt x="1520" y="25259"/>
                  <a:pt x="0" y="25259"/>
                  <a:pt x="0" y="26475"/>
                </a:cubicBezTo>
                <a:cubicBezTo>
                  <a:pt x="0" y="27660"/>
                  <a:pt x="1520" y="27660"/>
                  <a:pt x="1520" y="28876"/>
                </a:cubicBezTo>
                <a:cubicBezTo>
                  <a:pt x="1520" y="30062"/>
                  <a:pt x="0" y="30062"/>
                  <a:pt x="0" y="31277"/>
                </a:cubicBezTo>
                <a:cubicBezTo>
                  <a:pt x="0" y="32493"/>
                  <a:pt x="1520" y="32493"/>
                  <a:pt x="1520" y="33679"/>
                </a:cubicBezTo>
                <a:cubicBezTo>
                  <a:pt x="1520" y="34894"/>
                  <a:pt x="0" y="34894"/>
                  <a:pt x="0" y="36110"/>
                </a:cubicBezTo>
                <a:cubicBezTo>
                  <a:pt x="0" y="37296"/>
                  <a:pt x="1520" y="37296"/>
                  <a:pt x="1520" y="38512"/>
                </a:cubicBezTo>
              </a:path>
            </a:pathLst>
          </a:custGeom>
          <a:solidFill>
            <a:schemeClr val="accent3"/>
          </a:solidFill>
          <a:ln w="1900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6;p28"/>
          <p:cNvSpPr>
            <a:spLocks noChangeArrowheads="1"/>
          </p:cNvSpPr>
          <p:nvPr/>
        </p:nvSpPr>
        <p:spPr bwMode="auto">
          <a:xfrm>
            <a:off x="7285038" y="581025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487;p28"/>
          <p:cNvSpPr/>
          <p:nvPr/>
        </p:nvSpPr>
        <p:spPr>
          <a:xfrm rot="10800000" flipH="1">
            <a:off x="-1493838" y="-1706563"/>
            <a:ext cx="3016251" cy="301783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488;p28"/>
          <p:cNvGrpSpPr>
            <a:grpSpLocks/>
          </p:cNvGrpSpPr>
          <p:nvPr/>
        </p:nvGrpSpPr>
        <p:grpSpPr bwMode="auto">
          <a:xfrm flipH="1">
            <a:off x="8664575" y="771525"/>
            <a:ext cx="128588" cy="539750"/>
            <a:chOff x="273429" y="0"/>
            <a:chExt cx="129851" cy="538530"/>
          </a:xfrm>
        </p:grpSpPr>
        <p:sp>
          <p:nvSpPr>
            <p:cNvPr id="6" name="Google Shape;489;p28"/>
            <p:cNvSpPr>
              <a:spLocks noChangeArrowheads="1"/>
            </p:cNvSpPr>
            <p:nvPr/>
          </p:nvSpPr>
          <p:spPr bwMode="auto">
            <a:xfrm>
              <a:off x="273429" y="0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7" name="Google Shape;490;p28"/>
            <p:cNvSpPr>
              <a:spLocks noChangeArrowheads="1"/>
            </p:cNvSpPr>
            <p:nvPr/>
          </p:nvSpPr>
          <p:spPr bwMode="auto">
            <a:xfrm>
              <a:off x="351981" y="0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8" name="Google Shape;491;p28"/>
            <p:cNvSpPr>
              <a:spLocks noChangeArrowheads="1"/>
            </p:cNvSpPr>
            <p:nvPr/>
          </p:nvSpPr>
          <p:spPr bwMode="auto">
            <a:xfrm>
              <a:off x="273429" y="69692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9" name="Google Shape;492;p28"/>
            <p:cNvSpPr>
              <a:spLocks noChangeArrowheads="1"/>
            </p:cNvSpPr>
            <p:nvPr/>
          </p:nvSpPr>
          <p:spPr bwMode="auto">
            <a:xfrm>
              <a:off x="351981" y="69692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0" name="Google Shape;493;p28"/>
            <p:cNvSpPr>
              <a:spLocks noChangeArrowheads="1"/>
            </p:cNvSpPr>
            <p:nvPr/>
          </p:nvSpPr>
          <p:spPr bwMode="auto">
            <a:xfrm>
              <a:off x="273429" y="139384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1" name="Google Shape;494;p28"/>
            <p:cNvSpPr>
              <a:spLocks noChangeArrowheads="1"/>
            </p:cNvSpPr>
            <p:nvPr/>
          </p:nvSpPr>
          <p:spPr bwMode="auto">
            <a:xfrm>
              <a:off x="351981" y="139384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2" name="Google Shape;495;p28"/>
            <p:cNvSpPr>
              <a:spLocks noChangeArrowheads="1"/>
            </p:cNvSpPr>
            <p:nvPr/>
          </p:nvSpPr>
          <p:spPr bwMode="auto">
            <a:xfrm>
              <a:off x="273429" y="209076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496;p28"/>
            <p:cNvSpPr>
              <a:spLocks noChangeArrowheads="1"/>
            </p:cNvSpPr>
            <p:nvPr/>
          </p:nvSpPr>
          <p:spPr bwMode="auto">
            <a:xfrm>
              <a:off x="351981" y="209076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497;p28"/>
            <p:cNvSpPr>
              <a:spLocks noChangeArrowheads="1"/>
            </p:cNvSpPr>
            <p:nvPr/>
          </p:nvSpPr>
          <p:spPr bwMode="auto">
            <a:xfrm>
              <a:off x="273429" y="278768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498;p28"/>
            <p:cNvSpPr>
              <a:spLocks noChangeArrowheads="1"/>
            </p:cNvSpPr>
            <p:nvPr/>
          </p:nvSpPr>
          <p:spPr bwMode="auto">
            <a:xfrm>
              <a:off x="351981" y="278768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499;p28"/>
            <p:cNvSpPr>
              <a:spLocks noChangeArrowheads="1"/>
            </p:cNvSpPr>
            <p:nvPr/>
          </p:nvSpPr>
          <p:spPr bwMode="auto">
            <a:xfrm>
              <a:off x="273429" y="348461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500;p28"/>
            <p:cNvSpPr>
              <a:spLocks noChangeArrowheads="1"/>
            </p:cNvSpPr>
            <p:nvPr/>
          </p:nvSpPr>
          <p:spPr bwMode="auto">
            <a:xfrm>
              <a:off x="351981" y="348461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501;p28"/>
            <p:cNvSpPr>
              <a:spLocks noChangeArrowheads="1"/>
            </p:cNvSpPr>
            <p:nvPr/>
          </p:nvSpPr>
          <p:spPr bwMode="auto">
            <a:xfrm>
              <a:off x="273429" y="418153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502;p28"/>
            <p:cNvSpPr>
              <a:spLocks noChangeArrowheads="1"/>
            </p:cNvSpPr>
            <p:nvPr/>
          </p:nvSpPr>
          <p:spPr bwMode="auto">
            <a:xfrm>
              <a:off x="351981" y="418153"/>
              <a:ext cx="51299" cy="5068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503;p28"/>
            <p:cNvSpPr>
              <a:spLocks noChangeArrowheads="1"/>
            </p:cNvSpPr>
            <p:nvPr/>
          </p:nvSpPr>
          <p:spPr bwMode="auto">
            <a:xfrm>
              <a:off x="273429" y="487845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504;p28"/>
            <p:cNvSpPr>
              <a:spLocks noChangeArrowheads="1"/>
            </p:cNvSpPr>
            <p:nvPr/>
          </p:nvSpPr>
          <p:spPr bwMode="auto">
            <a:xfrm>
              <a:off x="351981" y="487845"/>
              <a:ext cx="51299" cy="5068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6;p29"/>
          <p:cNvSpPr/>
          <p:nvPr/>
        </p:nvSpPr>
        <p:spPr>
          <a:xfrm rot="13031513" flipH="1">
            <a:off x="160338" y="2036763"/>
            <a:ext cx="2946400" cy="2944812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7;p29"/>
          <p:cNvSpPr>
            <a:spLocks noChangeArrowheads="1"/>
          </p:cNvSpPr>
          <p:nvPr/>
        </p:nvSpPr>
        <p:spPr bwMode="auto">
          <a:xfrm rot="13031571" flipH="1">
            <a:off x="1158875" y="3033713"/>
            <a:ext cx="950913" cy="950912"/>
          </a:xfrm>
          <a:custGeom>
            <a:avLst/>
            <a:gdLst>
              <a:gd name="T0" fmla="*/ 0 w 23983"/>
              <a:gd name="T1" fmla="*/ 0 h 23983"/>
              <a:gd name="T2" fmla="*/ 23983 w 23983"/>
              <a:gd name="T3" fmla="*/ 23983 h 23983"/>
            </a:gdLst>
            <a:ahLst/>
            <a:cxnLst/>
            <a:rect l="T0" t="T1" r="T2" b="T3"/>
            <a:pathLst>
              <a:path w="23983" h="23983" extrusionOk="0">
                <a:moveTo>
                  <a:pt x="14347" y="1277"/>
                </a:moveTo>
                <a:cubicBezTo>
                  <a:pt x="20244" y="2584"/>
                  <a:pt x="23983" y="8420"/>
                  <a:pt x="22706" y="14317"/>
                </a:cubicBezTo>
                <a:cubicBezTo>
                  <a:pt x="21399" y="20213"/>
                  <a:pt x="15563" y="23982"/>
                  <a:pt x="9667" y="22675"/>
                </a:cubicBezTo>
                <a:cubicBezTo>
                  <a:pt x="3739" y="21399"/>
                  <a:pt x="1" y="15563"/>
                  <a:pt x="1308" y="9636"/>
                </a:cubicBezTo>
                <a:cubicBezTo>
                  <a:pt x="2584" y="3739"/>
                  <a:pt x="8420" y="0"/>
                  <a:pt x="14347" y="127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508;p29"/>
          <p:cNvSpPr/>
          <p:nvPr/>
        </p:nvSpPr>
        <p:spPr>
          <a:xfrm rot="13031671" flipH="1">
            <a:off x="2830513" y="-3175"/>
            <a:ext cx="2649537" cy="2647950"/>
          </a:xfrm>
          <a:custGeom>
            <a:avLst/>
            <a:gdLst/>
            <a:ahLst/>
            <a:cxnLst/>
            <a:rect l="l" t="t" r="r" b="b"/>
            <a:pathLst>
              <a:path w="91796" h="91766" fill="none" extrusionOk="0">
                <a:moveTo>
                  <a:pt x="75473" y="16323"/>
                </a:moveTo>
                <a:cubicBezTo>
                  <a:pt x="91795" y="32646"/>
                  <a:pt x="91795" y="59120"/>
                  <a:pt x="75473" y="75443"/>
                </a:cubicBezTo>
                <a:cubicBezTo>
                  <a:pt x="59150" y="91765"/>
                  <a:pt x="32675" y="91765"/>
                  <a:pt x="16353" y="75443"/>
                </a:cubicBezTo>
                <a:cubicBezTo>
                  <a:pt x="0" y="59120"/>
                  <a:pt x="0" y="32646"/>
                  <a:pt x="16353" y="16323"/>
                </a:cubicBezTo>
                <a:cubicBezTo>
                  <a:pt x="32675" y="1"/>
                  <a:pt x="59150" y="1"/>
                  <a:pt x="75473" y="16323"/>
                </a:cubicBezTo>
                <a:close/>
              </a:path>
            </a:pathLst>
          </a:custGeom>
          <a:noFill/>
          <a:ln w="182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9;p29"/>
          <p:cNvSpPr/>
          <p:nvPr/>
        </p:nvSpPr>
        <p:spPr>
          <a:xfrm rot="13031671" flipH="1">
            <a:off x="3149600" y="314325"/>
            <a:ext cx="2011363" cy="20113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10;p29"/>
          <p:cNvSpPr>
            <a:spLocks noChangeArrowheads="1"/>
          </p:cNvSpPr>
          <p:nvPr/>
        </p:nvSpPr>
        <p:spPr bwMode="auto">
          <a:xfrm rot="2231671" flipH="1">
            <a:off x="3362325" y="546100"/>
            <a:ext cx="1565275" cy="156686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511;p29"/>
          <p:cNvSpPr>
            <a:spLocks noChangeArrowheads="1"/>
          </p:cNvSpPr>
          <p:nvPr/>
        </p:nvSpPr>
        <p:spPr bwMode="auto">
          <a:xfrm rot="13031671" flipH="1">
            <a:off x="3863975" y="1028700"/>
            <a:ext cx="582613" cy="582613"/>
          </a:xfrm>
          <a:custGeom>
            <a:avLst/>
            <a:gdLst>
              <a:gd name="T0" fmla="*/ 0 w 20183"/>
              <a:gd name="T1" fmla="*/ 0 h 20184"/>
              <a:gd name="T2" fmla="*/ 20183 w 20183"/>
              <a:gd name="T3" fmla="*/ 20184 h 20184"/>
            </a:gdLst>
            <a:ahLst/>
            <a:cxnLst/>
            <a:rect l="T0" t="T1" r="T2" b="T3"/>
            <a:pathLst>
              <a:path w="20183" h="20184" extrusionOk="0">
                <a:moveTo>
                  <a:pt x="20183" y="10092"/>
                </a:moveTo>
                <a:cubicBezTo>
                  <a:pt x="20183" y="15655"/>
                  <a:pt x="15654" y="20184"/>
                  <a:pt x="10092" y="20184"/>
                </a:cubicBezTo>
                <a:cubicBezTo>
                  <a:pt x="4529" y="20184"/>
                  <a:pt x="0" y="15655"/>
                  <a:pt x="0" y="10092"/>
                </a:cubicBezTo>
                <a:cubicBezTo>
                  <a:pt x="0" y="4499"/>
                  <a:pt x="4529" y="1"/>
                  <a:pt x="10092" y="1"/>
                </a:cubicBezTo>
                <a:cubicBezTo>
                  <a:pt x="15654" y="1"/>
                  <a:pt x="20183" y="4499"/>
                  <a:pt x="20183" y="1009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512;p29"/>
          <p:cNvSpPr>
            <a:spLocks noChangeArrowheads="1"/>
          </p:cNvSpPr>
          <p:nvPr/>
        </p:nvSpPr>
        <p:spPr bwMode="auto">
          <a:xfrm rot="2231670" flipH="1">
            <a:off x="1801813" y="998538"/>
            <a:ext cx="641350" cy="642937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513;p29"/>
          <p:cNvSpPr>
            <a:spLocks noChangeArrowheads="1"/>
          </p:cNvSpPr>
          <p:nvPr/>
        </p:nvSpPr>
        <p:spPr bwMode="auto">
          <a:xfrm rot="13031670" flipH="1">
            <a:off x="1925638" y="1123950"/>
            <a:ext cx="393700" cy="393700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514;p29"/>
          <p:cNvSpPr/>
          <p:nvPr/>
        </p:nvSpPr>
        <p:spPr>
          <a:xfrm rot="13031628" flipH="1">
            <a:off x="466725" y="2341563"/>
            <a:ext cx="2335213" cy="2335212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E2E8DB"/>
              </a:gs>
              <a:gs pos="100000">
                <a:srgbClr val="B6D7A8"/>
              </a:gs>
            </a:gsLst>
            <a:lin ang="5400700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15;p29"/>
          <p:cNvSpPr/>
          <p:nvPr/>
        </p:nvSpPr>
        <p:spPr>
          <a:xfrm rot="13031661" flipH="1">
            <a:off x="1143000" y="339725"/>
            <a:ext cx="1958975" cy="1960563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16;p29"/>
          <p:cNvSpPr>
            <a:spLocks noChangeArrowheads="1"/>
          </p:cNvSpPr>
          <p:nvPr/>
        </p:nvSpPr>
        <p:spPr bwMode="auto">
          <a:xfrm>
            <a:off x="5157788" y="2220913"/>
            <a:ext cx="206375" cy="206375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517;p29"/>
          <p:cNvSpPr>
            <a:spLocks noChangeArrowheads="1"/>
          </p:cNvSpPr>
          <p:nvPr/>
        </p:nvSpPr>
        <p:spPr bwMode="auto">
          <a:xfrm>
            <a:off x="7754938" y="4111625"/>
            <a:ext cx="2279650" cy="2281238"/>
          </a:xfrm>
          <a:custGeom>
            <a:avLst/>
            <a:gdLst>
              <a:gd name="T0" fmla="*/ 0 w 75412"/>
              <a:gd name="T1" fmla="*/ 0 h 75413"/>
              <a:gd name="T2" fmla="*/ 75412 w 75412"/>
              <a:gd name="T3" fmla="*/ 75413 h 75413"/>
            </a:gdLst>
            <a:ahLst/>
            <a:cxnLst/>
            <a:rect l="T0" t="T1" r="T2" b="T3"/>
            <a:pathLst>
              <a:path w="75412" h="75413" extrusionOk="0">
                <a:moveTo>
                  <a:pt x="39150" y="1"/>
                </a:moveTo>
                <a:cubicBezTo>
                  <a:pt x="24469" y="1"/>
                  <a:pt x="11247" y="8846"/>
                  <a:pt x="5623" y="22402"/>
                </a:cubicBezTo>
                <a:cubicBezTo>
                  <a:pt x="0" y="35959"/>
                  <a:pt x="3101" y="51552"/>
                  <a:pt x="13496" y="61947"/>
                </a:cubicBezTo>
                <a:cubicBezTo>
                  <a:pt x="23861" y="72312"/>
                  <a:pt x="39454" y="75412"/>
                  <a:pt x="53010" y="69789"/>
                </a:cubicBezTo>
                <a:cubicBezTo>
                  <a:pt x="66567" y="64196"/>
                  <a:pt x="75412" y="50944"/>
                  <a:pt x="75412" y="36293"/>
                </a:cubicBezTo>
                <a:cubicBezTo>
                  <a:pt x="75381" y="16262"/>
                  <a:pt x="59150" y="31"/>
                  <a:pt x="39150" y="1"/>
                </a:cubicBezTo>
                <a:close/>
                <a:moveTo>
                  <a:pt x="39150" y="67570"/>
                </a:moveTo>
                <a:cubicBezTo>
                  <a:pt x="26475" y="67570"/>
                  <a:pt x="15076" y="59941"/>
                  <a:pt x="10213" y="48269"/>
                </a:cubicBezTo>
                <a:cubicBezTo>
                  <a:pt x="5380" y="36567"/>
                  <a:pt x="8055" y="23101"/>
                  <a:pt x="17022" y="14135"/>
                </a:cubicBezTo>
                <a:cubicBezTo>
                  <a:pt x="25958" y="5199"/>
                  <a:pt x="39423" y="2524"/>
                  <a:pt x="51126" y="7357"/>
                </a:cubicBezTo>
                <a:cubicBezTo>
                  <a:pt x="62828" y="12220"/>
                  <a:pt x="70427" y="23618"/>
                  <a:pt x="70457" y="36293"/>
                </a:cubicBezTo>
                <a:cubicBezTo>
                  <a:pt x="70427" y="53558"/>
                  <a:pt x="56415" y="67570"/>
                  <a:pt x="39150" y="67601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518;p29"/>
          <p:cNvSpPr>
            <a:spLocks noChangeArrowheads="1"/>
          </p:cNvSpPr>
          <p:nvPr/>
        </p:nvSpPr>
        <p:spPr bwMode="auto">
          <a:xfrm>
            <a:off x="8237538" y="4510088"/>
            <a:ext cx="1400175" cy="1400175"/>
          </a:xfrm>
          <a:custGeom>
            <a:avLst/>
            <a:gdLst>
              <a:gd name="T0" fmla="*/ 0 w 46293"/>
              <a:gd name="T1" fmla="*/ 0 h 46294"/>
              <a:gd name="T2" fmla="*/ 46293 w 46293"/>
              <a:gd name="T3" fmla="*/ 46294 h 46294"/>
            </a:gdLst>
            <a:ahLst/>
            <a:cxnLst/>
            <a:rect l="T0" t="T1" r="T2" b="T3"/>
            <a:pathLst>
              <a:path w="46293" h="46294" extrusionOk="0">
                <a:moveTo>
                  <a:pt x="28086" y="2736"/>
                </a:moveTo>
                <a:cubicBezTo>
                  <a:pt x="39363" y="5472"/>
                  <a:pt x="46293" y="16809"/>
                  <a:pt x="43557" y="28086"/>
                </a:cubicBezTo>
                <a:cubicBezTo>
                  <a:pt x="40852" y="39363"/>
                  <a:pt x="29484" y="46293"/>
                  <a:pt x="18207" y="43558"/>
                </a:cubicBezTo>
                <a:cubicBezTo>
                  <a:pt x="6931" y="40852"/>
                  <a:pt x="0" y="29484"/>
                  <a:pt x="2736" y="18208"/>
                </a:cubicBezTo>
                <a:cubicBezTo>
                  <a:pt x="5472" y="6931"/>
                  <a:pt x="16809" y="1"/>
                  <a:pt x="28086" y="2736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519;p29"/>
          <p:cNvSpPr/>
          <p:nvPr/>
        </p:nvSpPr>
        <p:spPr>
          <a:xfrm>
            <a:off x="8550275" y="4821238"/>
            <a:ext cx="776288" cy="776287"/>
          </a:xfrm>
          <a:custGeom>
            <a:avLst/>
            <a:gdLst/>
            <a:ahLst/>
            <a:cxnLst/>
            <a:rect l="l" t="t" r="r" b="b"/>
            <a:pathLst>
              <a:path w="25625" h="25624" extrusionOk="0">
                <a:moveTo>
                  <a:pt x="15533" y="1490"/>
                </a:moveTo>
                <a:cubicBezTo>
                  <a:pt x="21764" y="2979"/>
                  <a:pt x="25624" y="9271"/>
                  <a:pt x="24135" y="15502"/>
                </a:cubicBezTo>
                <a:cubicBezTo>
                  <a:pt x="22646" y="21763"/>
                  <a:pt x="16354" y="25624"/>
                  <a:pt x="10092" y="24134"/>
                </a:cubicBezTo>
                <a:cubicBezTo>
                  <a:pt x="3861" y="22645"/>
                  <a:pt x="1" y="16353"/>
                  <a:pt x="1490" y="10092"/>
                </a:cubicBezTo>
                <a:cubicBezTo>
                  <a:pt x="2980" y="3830"/>
                  <a:pt x="9272" y="0"/>
                  <a:pt x="15533" y="149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9"/>
          <p:cNvSpPr txBox="1">
            <a:spLocks noGrp="1"/>
          </p:cNvSpPr>
          <p:nvPr>
            <p:ph type="title"/>
          </p:nvPr>
        </p:nvSpPr>
        <p:spPr>
          <a:xfrm>
            <a:off x="3344350" y="2886500"/>
            <a:ext cx="5196300" cy="558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1" name="Google Shape;521;p29"/>
          <p:cNvSpPr txBox="1">
            <a:spLocks noGrp="1"/>
          </p:cNvSpPr>
          <p:nvPr>
            <p:ph type="subTitle" idx="1"/>
          </p:nvPr>
        </p:nvSpPr>
        <p:spPr>
          <a:xfrm>
            <a:off x="4569375" y="3445425"/>
            <a:ext cx="3933000" cy="63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title" idx="2"/>
          </p:nvPr>
        </p:nvSpPr>
        <p:spPr>
          <a:xfrm>
            <a:off x="5079945" y="1062075"/>
            <a:ext cx="3483900" cy="1854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7;p30"/>
          <p:cNvSpPr/>
          <p:nvPr/>
        </p:nvSpPr>
        <p:spPr>
          <a:xfrm rot="10800000" flipH="1">
            <a:off x="-482600" y="4203700"/>
            <a:ext cx="1441450" cy="144145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28;p30"/>
          <p:cNvSpPr/>
          <p:nvPr/>
        </p:nvSpPr>
        <p:spPr>
          <a:xfrm rot="10800000" flipH="1">
            <a:off x="-868363" y="3800475"/>
            <a:ext cx="2214563" cy="2212975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29;p30"/>
          <p:cNvSpPr/>
          <p:nvPr/>
        </p:nvSpPr>
        <p:spPr>
          <a:xfrm rot="10800000" flipH="1">
            <a:off x="-928688" y="-923925"/>
            <a:ext cx="3016251" cy="301625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30;p30"/>
          <p:cNvSpPr>
            <a:spLocks noChangeArrowheads="1"/>
          </p:cNvSpPr>
          <p:nvPr/>
        </p:nvSpPr>
        <p:spPr bwMode="auto">
          <a:xfrm rot="10800000" flipH="1">
            <a:off x="8377238" y="4125913"/>
            <a:ext cx="1443037" cy="1443037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531;p30"/>
          <p:cNvSpPr>
            <a:spLocks noChangeArrowheads="1"/>
          </p:cNvSpPr>
          <p:nvPr/>
        </p:nvSpPr>
        <p:spPr bwMode="auto">
          <a:xfrm rot="10800000" flipH="1">
            <a:off x="7840663" y="3589338"/>
            <a:ext cx="2516187" cy="2516187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532;p30"/>
          <p:cNvSpPr/>
          <p:nvPr/>
        </p:nvSpPr>
        <p:spPr>
          <a:xfrm rot="10800000" flipH="1">
            <a:off x="7056438" y="930275"/>
            <a:ext cx="227012" cy="228600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33;p30"/>
          <p:cNvSpPr>
            <a:spLocks noChangeArrowheads="1"/>
          </p:cNvSpPr>
          <p:nvPr/>
        </p:nvSpPr>
        <p:spPr bwMode="auto">
          <a:xfrm rot="10800000" flipH="1">
            <a:off x="8697913" y="4446588"/>
            <a:ext cx="800100" cy="8001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534;p30"/>
          <p:cNvSpPr>
            <a:spLocks noChangeArrowheads="1"/>
          </p:cNvSpPr>
          <p:nvPr/>
        </p:nvSpPr>
        <p:spPr bwMode="auto">
          <a:xfrm rot="10800000" flipH="1">
            <a:off x="8853488" y="4602163"/>
            <a:ext cx="490537" cy="490537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535;p30"/>
          <p:cNvSpPr>
            <a:spLocks noChangeArrowheads="1"/>
          </p:cNvSpPr>
          <p:nvPr/>
        </p:nvSpPr>
        <p:spPr bwMode="auto">
          <a:xfrm rot="10800000" flipH="1">
            <a:off x="442913" y="3976688"/>
            <a:ext cx="1284287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536;p30"/>
          <p:cNvSpPr>
            <a:spLocks noChangeArrowheads="1"/>
          </p:cNvSpPr>
          <p:nvPr/>
        </p:nvSpPr>
        <p:spPr bwMode="auto">
          <a:xfrm rot="10800000" flipH="1">
            <a:off x="7958138" y="2738438"/>
            <a:ext cx="739775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537;p30"/>
          <p:cNvSpPr>
            <a:spLocks noChangeArrowheads="1"/>
          </p:cNvSpPr>
          <p:nvPr/>
        </p:nvSpPr>
        <p:spPr bwMode="auto">
          <a:xfrm rot="10800000" flipH="1">
            <a:off x="7480300" y="-654050"/>
            <a:ext cx="2430463" cy="242887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538;p30"/>
          <p:cNvSpPr>
            <a:spLocks noChangeArrowheads="1"/>
          </p:cNvSpPr>
          <p:nvPr/>
        </p:nvSpPr>
        <p:spPr bwMode="auto">
          <a:xfrm rot="10800000" flipH="1">
            <a:off x="-569913" y="-565150"/>
            <a:ext cx="2297113" cy="229711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539;p30"/>
          <p:cNvSpPr>
            <a:spLocks noChangeArrowheads="1"/>
          </p:cNvSpPr>
          <p:nvPr/>
        </p:nvSpPr>
        <p:spPr bwMode="auto">
          <a:xfrm rot="10800000" flipH="1">
            <a:off x="231775" y="236538"/>
            <a:ext cx="693738" cy="693737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540;p30"/>
          <p:cNvSpPr/>
          <p:nvPr/>
        </p:nvSpPr>
        <p:spPr>
          <a:xfrm rot="10800000" flipH="1">
            <a:off x="376238" y="381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41;p30"/>
          <p:cNvSpPr>
            <a:spLocks noChangeArrowheads="1"/>
          </p:cNvSpPr>
          <p:nvPr/>
        </p:nvSpPr>
        <p:spPr bwMode="auto">
          <a:xfrm rot="10800000" flipH="1">
            <a:off x="-309563" y="4375150"/>
            <a:ext cx="1096963" cy="10985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0" name="Google Shape;542;p30"/>
          <p:cNvSpPr>
            <a:spLocks noChangeArrowheads="1"/>
          </p:cNvSpPr>
          <p:nvPr/>
        </p:nvSpPr>
        <p:spPr bwMode="auto">
          <a:xfrm rot="10800000" flipH="1">
            <a:off x="-131763" y="4554538"/>
            <a:ext cx="741363" cy="739775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grpSp>
        <p:nvGrpSpPr>
          <p:cNvPr id="21" name="Google Shape;543;p30"/>
          <p:cNvGrpSpPr>
            <a:grpSpLocks/>
          </p:cNvGrpSpPr>
          <p:nvPr/>
        </p:nvGrpSpPr>
        <p:grpSpPr bwMode="auto">
          <a:xfrm flipH="1">
            <a:off x="8629650" y="1987550"/>
            <a:ext cx="130175" cy="538163"/>
            <a:chOff x="273429" y="0"/>
            <a:chExt cx="129851" cy="538530"/>
          </a:xfrm>
        </p:grpSpPr>
        <p:sp>
          <p:nvSpPr>
            <p:cNvPr id="22" name="Google Shape;544;p30"/>
            <p:cNvSpPr>
              <a:spLocks noChangeArrowheads="1"/>
            </p:cNvSpPr>
            <p:nvPr/>
          </p:nvSpPr>
          <p:spPr bwMode="auto">
            <a:xfrm>
              <a:off x="273429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545;p30"/>
            <p:cNvSpPr>
              <a:spLocks noChangeArrowheads="1"/>
            </p:cNvSpPr>
            <p:nvPr/>
          </p:nvSpPr>
          <p:spPr bwMode="auto">
            <a:xfrm>
              <a:off x="352606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546;p30"/>
            <p:cNvSpPr>
              <a:spLocks noChangeArrowheads="1"/>
            </p:cNvSpPr>
            <p:nvPr/>
          </p:nvSpPr>
          <p:spPr bwMode="auto">
            <a:xfrm>
              <a:off x="273429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547;p30"/>
            <p:cNvSpPr>
              <a:spLocks noChangeArrowheads="1"/>
            </p:cNvSpPr>
            <p:nvPr/>
          </p:nvSpPr>
          <p:spPr bwMode="auto">
            <a:xfrm>
              <a:off x="352606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548;p30"/>
            <p:cNvSpPr>
              <a:spLocks noChangeArrowheads="1"/>
            </p:cNvSpPr>
            <p:nvPr/>
          </p:nvSpPr>
          <p:spPr bwMode="auto">
            <a:xfrm>
              <a:off x="273429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549;p30"/>
            <p:cNvSpPr>
              <a:spLocks noChangeArrowheads="1"/>
            </p:cNvSpPr>
            <p:nvPr/>
          </p:nvSpPr>
          <p:spPr bwMode="auto">
            <a:xfrm>
              <a:off x="352606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550;p30"/>
            <p:cNvSpPr>
              <a:spLocks noChangeArrowheads="1"/>
            </p:cNvSpPr>
            <p:nvPr/>
          </p:nvSpPr>
          <p:spPr bwMode="auto">
            <a:xfrm>
              <a:off x="273429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9" name="Google Shape;551;p30"/>
            <p:cNvSpPr>
              <a:spLocks noChangeArrowheads="1"/>
            </p:cNvSpPr>
            <p:nvPr/>
          </p:nvSpPr>
          <p:spPr bwMode="auto">
            <a:xfrm>
              <a:off x="352606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0" name="Google Shape;552;p30"/>
            <p:cNvSpPr>
              <a:spLocks noChangeArrowheads="1"/>
            </p:cNvSpPr>
            <p:nvPr/>
          </p:nvSpPr>
          <p:spPr bwMode="auto">
            <a:xfrm>
              <a:off x="273429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1" name="Google Shape;553;p30"/>
            <p:cNvSpPr>
              <a:spLocks noChangeArrowheads="1"/>
            </p:cNvSpPr>
            <p:nvPr/>
          </p:nvSpPr>
          <p:spPr bwMode="auto">
            <a:xfrm>
              <a:off x="352606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2" name="Google Shape;554;p30"/>
            <p:cNvSpPr>
              <a:spLocks noChangeArrowheads="1"/>
            </p:cNvSpPr>
            <p:nvPr/>
          </p:nvSpPr>
          <p:spPr bwMode="auto">
            <a:xfrm>
              <a:off x="273429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3" name="Google Shape;555;p30"/>
            <p:cNvSpPr>
              <a:spLocks noChangeArrowheads="1"/>
            </p:cNvSpPr>
            <p:nvPr/>
          </p:nvSpPr>
          <p:spPr bwMode="auto">
            <a:xfrm>
              <a:off x="352606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4" name="Google Shape;556;p30"/>
            <p:cNvSpPr>
              <a:spLocks noChangeArrowheads="1"/>
            </p:cNvSpPr>
            <p:nvPr/>
          </p:nvSpPr>
          <p:spPr bwMode="auto">
            <a:xfrm>
              <a:off x="273429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5" name="Google Shape;557;p30"/>
            <p:cNvSpPr>
              <a:spLocks noChangeArrowheads="1"/>
            </p:cNvSpPr>
            <p:nvPr/>
          </p:nvSpPr>
          <p:spPr bwMode="auto">
            <a:xfrm>
              <a:off x="352606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6" name="Google Shape;558;p30"/>
            <p:cNvSpPr>
              <a:spLocks noChangeArrowheads="1"/>
            </p:cNvSpPr>
            <p:nvPr/>
          </p:nvSpPr>
          <p:spPr bwMode="auto">
            <a:xfrm>
              <a:off x="273429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7" name="Google Shape;559;p30"/>
            <p:cNvSpPr>
              <a:spLocks noChangeArrowheads="1"/>
            </p:cNvSpPr>
            <p:nvPr/>
          </p:nvSpPr>
          <p:spPr bwMode="auto">
            <a:xfrm>
              <a:off x="352606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1973850" y="2886500"/>
            <a:ext cx="5196300" cy="558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2605500" y="3445425"/>
            <a:ext cx="3933000" cy="63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title" idx="2"/>
          </p:nvPr>
        </p:nvSpPr>
        <p:spPr>
          <a:xfrm>
            <a:off x="2830050" y="1062075"/>
            <a:ext cx="3483900" cy="1854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1;p31"/>
          <p:cNvSpPr/>
          <p:nvPr/>
        </p:nvSpPr>
        <p:spPr>
          <a:xfrm rot="10800000">
            <a:off x="8277225" y="588963"/>
            <a:ext cx="1643063" cy="1643062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62;p31"/>
          <p:cNvSpPr/>
          <p:nvPr/>
        </p:nvSpPr>
        <p:spPr>
          <a:xfrm rot="10800000">
            <a:off x="7835900" y="127000"/>
            <a:ext cx="2525713" cy="252571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63;p31"/>
          <p:cNvSpPr>
            <a:spLocks noChangeArrowheads="1"/>
          </p:cNvSpPr>
          <p:nvPr/>
        </p:nvSpPr>
        <p:spPr bwMode="auto">
          <a:xfrm rot="10800000" flipH="1">
            <a:off x="3787775" y="127000"/>
            <a:ext cx="1568450" cy="1571625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564;p31"/>
          <p:cNvSpPr>
            <a:spLocks noChangeArrowheads="1"/>
          </p:cNvSpPr>
          <p:nvPr/>
        </p:nvSpPr>
        <p:spPr bwMode="auto">
          <a:xfrm rot="10800000" flipH="1">
            <a:off x="3203575" y="-455613"/>
            <a:ext cx="2738438" cy="27384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565;p31"/>
          <p:cNvSpPr>
            <a:spLocks noChangeArrowheads="1"/>
          </p:cNvSpPr>
          <p:nvPr/>
        </p:nvSpPr>
        <p:spPr bwMode="auto">
          <a:xfrm rot="10800000" flipH="1">
            <a:off x="4137025" y="477838"/>
            <a:ext cx="869950" cy="8699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566;p31"/>
          <p:cNvSpPr>
            <a:spLocks noChangeArrowheads="1"/>
          </p:cNvSpPr>
          <p:nvPr/>
        </p:nvSpPr>
        <p:spPr bwMode="auto">
          <a:xfrm rot="10800000" flipH="1">
            <a:off x="4305300" y="646113"/>
            <a:ext cx="533400" cy="533400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567;p31"/>
          <p:cNvSpPr>
            <a:spLocks noChangeArrowheads="1"/>
          </p:cNvSpPr>
          <p:nvPr/>
        </p:nvSpPr>
        <p:spPr bwMode="auto">
          <a:xfrm rot="10800000" flipH="1">
            <a:off x="6516688" y="1851025"/>
            <a:ext cx="1111250" cy="1119188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568;p31"/>
          <p:cNvSpPr>
            <a:spLocks noChangeArrowheads="1"/>
          </p:cNvSpPr>
          <p:nvPr/>
        </p:nvSpPr>
        <p:spPr bwMode="auto">
          <a:xfrm rot="10800000" flipH="1">
            <a:off x="-1036638" y="3659188"/>
            <a:ext cx="2428876" cy="24304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569;p31"/>
          <p:cNvSpPr>
            <a:spLocks noChangeArrowheads="1"/>
          </p:cNvSpPr>
          <p:nvPr/>
        </p:nvSpPr>
        <p:spPr bwMode="auto">
          <a:xfrm rot="10800000">
            <a:off x="8472488" y="784225"/>
            <a:ext cx="1252537" cy="125253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570;p31"/>
          <p:cNvSpPr>
            <a:spLocks noChangeArrowheads="1"/>
          </p:cNvSpPr>
          <p:nvPr/>
        </p:nvSpPr>
        <p:spPr bwMode="auto">
          <a:xfrm rot="10800000">
            <a:off x="8675688" y="987425"/>
            <a:ext cx="844550" cy="846138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571;p31"/>
          <p:cNvSpPr>
            <a:spLocks noChangeArrowheads="1"/>
          </p:cNvSpPr>
          <p:nvPr/>
        </p:nvSpPr>
        <p:spPr bwMode="auto">
          <a:xfrm rot="10800000">
            <a:off x="-157163" y="884238"/>
            <a:ext cx="1466851" cy="5715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1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572;p31"/>
          <p:cNvSpPr>
            <a:spLocks noChangeArrowheads="1"/>
          </p:cNvSpPr>
          <p:nvPr/>
        </p:nvSpPr>
        <p:spPr bwMode="auto">
          <a:xfrm rot="10800000">
            <a:off x="3055938" y="2278063"/>
            <a:ext cx="844550" cy="846137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573;p31"/>
          <p:cNvSpPr>
            <a:spLocks noChangeArrowheads="1"/>
          </p:cNvSpPr>
          <p:nvPr/>
        </p:nvSpPr>
        <p:spPr bwMode="auto">
          <a:xfrm rot="10800000">
            <a:off x="3697288" y="2698750"/>
            <a:ext cx="1465262" cy="58738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74" name="Google Shape;574;p31"/>
          <p:cNvSpPr txBox="1">
            <a:spLocks noGrp="1"/>
          </p:cNvSpPr>
          <p:nvPr>
            <p:ph type="title"/>
          </p:nvPr>
        </p:nvSpPr>
        <p:spPr>
          <a:xfrm>
            <a:off x="717425" y="3421850"/>
            <a:ext cx="7709400" cy="558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75" name="Google Shape;575;p31"/>
          <p:cNvSpPr txBox="1">
            <a:spLocks noGrp="1"/>
          </p:cNvSpPr>
          <p:nvPr>
            <p:ph type="subTitle" idx="1"/>
          </p:nvPr>
        </p:nvSpPr>
        <p:spPr>
          <a:xfrm>
            <a:off x="4435725" y="4222750"/>
            <a:ext cx="3933000" cy="63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6" name="Google Shape;576;p31"/>
          <p:cNvSpPr txBox="1">
            <a:spLocks noGrp="1"/>
          </p:cNvSpPr>
          <p:nvPr>
            <p:ph type="title" idx="2"/>
          </p:nvPr>
        </p:nvSpPr>
        <p:spPr>
          <a:xfrm>
            <a:off x="717425" y="1492050"/>
            <a:ext cx="2484600" cy="125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2997900" y="2727551"/>
            <a:ext cx="3148200" cy="5670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1"/>
          </p:nvPr>
        </p:nvSpPr>
        <p:spPr>
          <a:xfrm>
            <a:off x="2307875" y="3311501"/>
            <a:ext cx="4528200" cy="95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8;p32"/>
          <p:cNvSpPr/>
          <p:nvPr/>
        </p:nvSpPr>
        <p:spPr>
          <a:xfrm>
            <a:off x="836613" y="-673100"/>
            <a:ext cx="1441450" cy="144145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79;p32"/>
          <p:cNvSpPr/>
          <p:nvPr/>
        </p:nvSpPr>
        <p:spPr>
          <a:xfrm>
            <a:off x="449263" y="-1041400"/>
            <a:ext cx="2216150" cy="22145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80;p32"/>
          <p:cNvSpPr/>
          <p:nvPr/>
        </p:nvSpPr>
        <p:spPr>
          <a:xfrm>
            <a:off x="-928688" y="3089275"/>
            <a:ext cx="3016251" cy="301625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81;p32"/>
          <p:cNvSpPr>
            <a:spLocks noChangeArrowheads="1"/>
          </p:cNvSpPr>
          <p:nvPr/>
        </p:nvSpPr>
        <p:spPr bwMode="auto">
          <a:xfrm>
            <a:off x="8377238" y="-512763"/>
            <a:ext cx="1443037" cy="1443038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582;p32"/>
          <p:cNvSpPr>
            <a:spLocks noChangeArrowheads="1"/>
          </p:cNvSpPr>
          <p:nvPr/>
        </p:nvSpPr>
        <p:spPr bwMode="auto">
          <a:xfrm>
            <a:off x="7840663" y="-1049338"/>
            <a:ext cx="2516187" cy="251618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583;p32"/>
          <p:cNvSpPr>
            <a:spLocks noChangeArrowheads="1"/>
          </p:cNvSpPr>
          <p:nvPr/>
        </p:nvSpPr>
        <p:spPr bwMode="auto">
          <a:xfrm>
            <a:off x="7050088" y="2514600"/>
            <a:ext cx="227012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584;p32"/>
          <p:cNvSpPr>
            <a:spLocks noChangeArrowheads="1"/>
          </p:cNvSpPr>
          <p:nvPr/>
        </p:nvSpPr>
        <p:spPr bwMode="auto">
          <a:xfrm>
            <a:off x="8697913" y="-192088"/>
            <a:ext cx="800100" cy="800101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585;p32"/>
          <p:cNvSpPr>
            <a:spLocks noChangeArrowheads="1"/>
          </p:cNvSpPr>
          <p:nvPr/>
        </p:nvSpPr>
        <p:spPr bwMode="auto">
          <a:xfrm>
            <a:off x="8853488" y="-36513"/>
            <a:ext cx="490537" cy="490538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586;p32"/>
          <p:cNvSpPr>
            <a:spLocks noChangeArrowheads="1"/>
          </p:cNvSpPr>
          <p:nvPr/>
        </p:nvSpPr>
        <p:spPr bwMode="auto">
          <a:xfrm>
            <a:off x="1760538" y="944563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589;p32"/>
          <p:cNvSpPr>
            <a:spLocks noChangeArrowheads="1"/>
          </p:cNvSpPr>
          <p:nvPr/>
        </p:nvSpPr>
        <p:spPr bwMode="auto">
          <a:xfrm>
            <a:off x="7277100" y="2674938"/>
            <a:ext cx="741363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590;p32"/>
          <p:cNvSpPr>
            <a:spLocks noChangeArrowheads="1"/>
          </p:cNvSpPr>
          <p:nvPr/>
        </p:nvSpPr>
        <p:spPr bwMode="auto">
          <a:xfrm>
            <a:off x="7480300" y="3279775"/>
            <a:ext cx="2430463" cy="243046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591;p32"/>
          <p:cNvSpPr>
            <a:spLocks noChangeArrowheads="1"/>
          </p:cNvSpPr>
          <p:nvPr/>
        </p:nvSpPr>
        <p:spPr bwMode="auto">
          <a:xfrm>
            <a:off x="-569913" y="3448050"/>
            <a:ext cx="2297113" cy="229711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6" name="Google Shape;592;p32"/>
          <p:cNvSpPr>
            <a:spLocks noChangeArrowheads="1"/>
          </p:cNvSpPr>
          <p:nvPr/>
        </p:nvSpPr>
        <p:spPr bwMode="auto">
          <a:xfrm>
            <a:off x="231775" y="4249738"/>
            <a:ext cx="693738" cy="695325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593;p32"/>
          <p:cNvSpPr/>
          <p:nvPr/>
        </p:nvSpPr>
        <p:spPr>
          <a:xfrm>
            <a:off x="376238" y="4394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94;p32"/>
          <p:cNvSpPr>
            <a:spLocks noChangeArrowheads="1"/>
          </p:cNvSpPr>
          <p:nvPr/>
        </p:nvSpPr>
        <p:spPr bwMode="auto">
          <a:xfrm>
            <a:off x="1008063" y="-500063"/>
            <a:ext cx="1098550" cy="109696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9" name="Google Shape;595;p32"/>
          <p:cNvSpPr>
            <a:spLocks noChangeArrowheads="1"/>
          </p:cNvSpPr>
          <p:nvPr/>
        </p:nvSpPr>
        <p:spPr bwMode="auto">
          <a:xfrm>
            <a:off x="1187450" y="-322263"/>
            <a:ext cx="739775" cy="741363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87" name="Google Shape;587;p32"/>
          <p:cNvSpPr txBox="1">
            <a:spLocks noGrp="1"/>
          </p:cNvSpPr>
          <p:nvPr>
            <p:ph type="body" idx="1"/>
          </p:nvPr>
        </p:nvSpPr>
        <p:spPr>
          <a:xfrm>
            <a:off x="2293950" y="3568175"/>
            <a:ext cx="4556100" cy="116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88" name="Google Shape;588;p32"/>
          <p:cNvSpPr txBox="1">
            <a:spLocks noGrp="1"/>
          </p:cNvSpPr>
          <p:nvPr>
            <p:ph type="title"/>
          </p:nvPr>
        </p:nvSpPr>
        <p:spPr>
          <a:xfrm>
            <a:off x="1663800" y="2909099"/>
            <a:ext cx="5816400" cy="479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7;p33"/>
          <p:cNvSpPr>
            <a:spLocks noChangeArrowheads="1"/>
          </p:cNvSpPr>
          <p:nvPr/>
        </p:nvSpPr>
        <p:spPr bwMode="auto">
          <a:xfrm flipH="1">
            <a:off x="7962900" y="3917950"/>
            <a:ext cx="1819275" cy="1820863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598;p33"/>
          <p:cNvSpPr>
            <a:spLocks noChangeArrowheads="1"/>
          </p:cNvSpPr>
          <p:nvPr/>
        </p:nvSpPr>
        <p:spPr bwMode="auto">
          <a:xfrm flipH="1">
            <a:off x="-704850" y="-660400"/>
            <a:ext cx="2206625" cy="2206625"/>
          </a:xfrm>
          <a:custGeom>
            <a:avLst/>
            <a:gdLst>
              <a:gd name="T0" fmla="*/ 0 w 93316"/>
              <a:gd name="T1" fmla="*/ 0 h 93316"/>
              <a:gd name="T2" fmla="*/ 93316 w 93316"/>
              <a:gd name="T3" fmla="*/ 93316 h 93316"/>
            </a:gdLst>
            <a:ahLst/>
            <a:cxnLst/>
            <a:rect l="T0" t="T1" r="T2" b="T3"/>
            <a:pathLst>
              <a:path w="93316" h="93316" extrusionOk="0">
                <a:moveTo>
                  <a:pt x="76719" y="16597"/>
                </a:moveTo>
                <a:cubicBezTo>
                  <a:pt x="93315" y="33193"/>
                  <a:pt x="93315" y="60123"/>
                  <a:pt x="76719" y="76719"/>
                </a:cubicBezTo>
                <a:cubicBezTo>
                  <a:pt x="60123" y="93315"/>
                  <a:pt x="33192" y="93315"/>
                  <a:pt x="16596" y="76719"/>
                </a:cubicBezTo>
                <a:cubicBezTo>
                  <a:pt x="0" y="60123"/>
                  <a:pt x="0" y="33193"/>
                  <a:pt x="16596" y="16597"/>
                </a:cubicBezTo>
                <a:cubicBezTo>
                  <a:pt x="33192" y="1"/>
                  <a:pt x="60123" y="1"/>
                  <a:pt x="76719" y="1659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599;p33"/>
          <p:cNvSpPr/>
          <p:nvPr/>
        </p:nvSpPr>
        <p:spPr>
          <a:xfrm flipH="1">
            <a:off x="-609600" y="-566738"/>
            <a:ext cx="2017713" cy="2019301"/>
          </a:xfrm>
          <a:custGeom>
            <a:avLst/>
            <a:gdLst/>
            <a:ahLst/>
            <a:cxnLst/>
            <a:rect l="l" t="t" r="r" b="b"/>
            <a:pathLst>
              <a:path w="85352" h="85352" extrusionOk="0">
                <a:moveTo>
                  <a:pt x="70154" y="15168"/>
                </a:moveTo>
                <a:cubicBezTo>
                  <a:pt x="85351" y="30366"/>
                  <a:pt x="85351" y="54986"/>
                  <a:pt x="70154" y="70184"/>
                </a:cubicBezTo>
                <a:cubicBezTo>
                  <a:pt x="54986" y="85351"/>
                  <a:pt x="30366" y="85351"/>
                  <a:pt x="15168" y="70184"/>
                </a:cubicBezTo>
                <a:cubicBezTo>
                  <a:pt x="0" y="54986"/>
                  <a:pt x="0" y="30366"/>
                  <a:pt x="15168" y="15168"/>
                </a:cubicBezTo>
                <a:cubicBezTo>
                  <a:pt x="30366" y="1"/>
                  <a:pt x="54986" y="1"/>
                  <a:pt x="70154" y="151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00;p33"/>
          <p:cNvSpPr>
            <a:spLocks noChangeArrowheads="1"/>
          </p:cNvSpPr>
          <p:nvPr/>
        </p:nvSpPr>
        <p:spPr bwMode="auto">
          <a:xfrm flipH="1">
            <a:off x="-52388" y="26988"/>
            <a:ext cx="904876" cy="863600"/>
          </a:xfrm>
          <a:custGeom>
            <a:avLst/>
            <a:gdLst>
              <a:gd name="T0" fmla="*/ 0 w 38330"/>
              <a:gd name="T1" fmla="*/ 0 h 36536"/>
              <a:gd name="T2" fmla="*/ 38330 w 38330"/>
              <a:gd name="T3" fmla="*/ 36536 h 36536"/>
            </a:gdLst>
            <a:ahLst/>
            <a:cxnLst/>
            <a:rect l="T0" t="T1" r="T2" b="T3"/>
            <a:pathLst>
              <a:path w="38330" h="36536" extrusionOk="0">
                <a:moveTo>
                  <a:pt x="19211" y="31"/>
                </a:moveTo>
                <a:cubicBezTo>
                  <a:pt x="11885" y="61"/>
                  <a:pt x="5320" y="4560"/>
                  <a:pt x="2706" y="11429"/>
                </a:cubicBezTo>
                <a:cubicBezTo>
                  <a:pt x="1" y="18633"/>
                  <a:pt x="2280" y="26779"/>
                  <a:pt x="8360" y="31521"/>
                </a:cubicBezTo>
                <a:cubicBezTo>
                  <a:pt x="14408" y="36293"/>
                  <a:pt x="22889" y="36536"/>
                  <a:pt x="29241" y="32159"/>
                </a:cubicBezTo>
                <a:cubicBezTo>
                  <a:pt x="35564" y="27752"/>
                  <a:pt x="38330" y="19758"/>
                  <a:pt x="36020" y="12402"/>
                </a:cubicBezTo>
                <a:cubicBezTo>
                  <a:pt x="33740" y="5016"/>
                  <a:pt x="26931" y="0"/>
                  <a:pt x="19211" y="31"/>
                </a:cubicBezTo>
                <a:close/>
                <a:moveTo>
                  <a:pt x="19211" y="30092"/>
                </a:moveTo>
                <a:cubicBezTo>
                  <a:pt x="14165" y="30092"/>
                  <a:pt x="9636" y="27053"/>
                  <a:pt x="7721" y="22402"/>
                </a:cubicBezTo>
                <a:cubicBezTo>
                  <a:pt x="5776" y="17752"/>
                  <a:pt x="6840" y="12402"/>
                  <a:pt x="10426" y="8846"/>
                </a:cubicBezTo>
                <a:cubicBezTo>
                  <a:pt x="13983" y="5289"/>
                  <a:pt x="19332" y="4225"/>
                  <a:pt x="23983" y="6140"/>
                </a:cubicBezTo>
                <a:cubicBezTo>
                  <a:pt x="28603" y="8086"/>
                  <a:pt x="31643" y="12615"/>
                  <a:pt x="31643" y="17660"/>
                </a:cubicBezTo>
                <a:cubicBezTo>
                  <a:pt x="31643" y="24499"/>
                  <a:pt x="26050" y="30062"/>
                  <a:pt x="19211" y="30062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01;p33"/>
          <p:cNvSpPr/>
          <p:nvPr/>
        </p:nvSpPr>
        <p:spPr>
          <a:xfrm flipH="1">
            <a:off x="-188913" y="-146050"/>
            <a:ext cx="1174751" cy="1176338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02;p33"/>
          <p:cNvSpPr/>
          <p:nvPr/>
        </p:nvSpPr>
        <p:spPr>
          <a:xfrm flipH="1">
            <a:off x="-547688" y="2824163"/>
            <a:ext cx="2876551" cy="2879725"/>
          </a:xfrm>
          <a:custGeom>
            <a:avLst/>
            <a:gdLst/>
            <a:ahLst/>
            <a:cxnLst/>
            <a:rect l="l" t="t" r="r" b="b"/>
            <a:pathLst>
              <a:path w="49698" h="49729" fill="none" extrusionOk="0">
                <a:moveTo>
                  <a:pt x="49394" y="24317"/>
                </a:moveTo>
                <a:cubicBezTo>
                  <a:pt x="49697" y="37843"/>
                  <a:pt x="38968" y="49090"/>
                  <a:pt x="25411" y="49394"/>
                </a:cubicBezTo>
                <a:cubicBezTo>
                  <a:pt x="11855" y="49728"/>
                  <a:pt x="608" y="38968"/>
                  <a:pt x="304" y="25412"/>
                </a:cubicBezTo>
                <a:cubicBezTo>
                  <a:pt x="1" y="11886"/>
                  <a:pt x="10730" y="639"/>
                  <a:pt x="24287" y="335"/>
                </a:cubicBezTo>
                <a:cubicBezTo>
                  <a:pt x="37843" y="1"/>
                  <a:pt x="49059" y="10761"/>
                  <a:pt x="49394" y="24317"/>
                </a:cubicBezTo>
                <a:close/>
              </a:path>
            </a:pathLst>
          </a:custGeom>
          <a:noFill/>
          <a:ln w="167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603;p33"/>
          <p:cNvGrpSpPr>
            <a:grpSpLocks/>
          </p:cNvGrpSpPr>
          <p:nvPr/>
        </p:nvGrpSpPr>
        <p:grpSpPr bwMode="auto">
          <a:xfrm flipH="1">
            <a:off x="431800" y="1658938"/>
            <a:ext cx="128588" cy="538162"/>
            <a:chOff x="273429" y="0"/>
            <a:chExt cx="129851" cy="538530"/>
          </a:xfrm>
        </p:grpSpPr>
        <p:sp>
          <p:nvSpPr>
            <p:cNvPr id="11" name="Google Shape;604;p33"/>
            <p:cNvSpPr>
              <a:spLocks noChangeArrowheads="1"/>
            </p:cNvSpPr>
            <p:nvPr/>
          </p:nvSpPr>
          <p:spPr bwMode="auto">
            <a:xfrm>
              <a:off x="273429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2" name="Google Shape;605;p33"/>
            <p:cNvSpPr>
              <a:spLocks noChangeArrowheads="1"/>
            </p:cNvSpPr>
            <p:nvPr/>
          </p:nvSpPr>
          <p:spPr bwMode="auto">
            <a:xfrm>
              <a:off x="351981" y="0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3" name="Google Shape;606;p33"/>
            <p:cNvSpPr>
              <a:spLocks noChangeArrowheads="1"/>
            </p:cNvSpPr>
            <p:nvPr/>
          </p:nvSpPr>
          <p:spPr bwMode="auto">
            <a:xfrm>
              <a:off x="273429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4" name="Google Shape;607;p33"/>
            <p:cNvSpPr>
              <a:spLocks noChangeArrowheads="1"/>
            </p:cNvSpPr>
            <p:nvPr/>
          </p:nvSpPr>
          <p:spPr bwMode="auto">
            <a:xfrm>
              <a:off x="351981" y="69898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5" name="Google Shape;608;p33"/>
            <p:cNvSpPr>
              <a:spLocks noChangeArrowheads="1"/>
            </p:cNvSpPr>
            <p:nvPr/>
          </p:nvSpPr>
          <p:spPr bwMode="auto">
            <a:xfrm>
              <a:off x="273429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6" name="Google Shape;609;p33"/>
            <p:cNvSpPr>
              <a:spLocks noChangeArrowheads="1"/>
            </p:cNvSpPr>
            <p:nvPr/>
          </p:nvSpPr>
          <p:spPr bwMode="auto">
            <a:xfrm>
              <a:off x="351981" y="138206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610;p33"/>
            <p:cNvSpPr>
              <a:spLocks noChangeArrowheads="1"/>
            </p:cNvSpPr>
            <p:nvPr/>
          </p:nvSpPr>
          <p:spPr bwMode="auto">
            <a:xfrm>
              <a:off x="273429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611;p33"/>
            <p:cNvSpPr>
              <a:spLocks noChangeArrowheads="1"/>
            </p:cNvSpPr>
            <p:nvPr/>
          </p:nvSpPr>
          <p:spPr bwMode="auto">
            <a:xfrm>
              <a:off x="351981" y="208104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612;p33"/>
            <p:cNvSpPr>
              <a:spLocks noChangeArrowheads="1"/>
            </p:cNvSpPr>
            <p:nvPr/>
          </p:nvSpPr>
          <p:spPr bwMode="auto">
            <a:xfrm>
              <a:off x="273429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613;p33"/>
            <p:cNvSpPr>
              <a:spLocks noChangeArrowheads="1"/>
            </p:cNvSpPr>
            <p:nvPr/>
          </p:nvSpPr>
          <p:spPr bwMode="auto">
            <a:xfrm>
              <a:off x="351981" y="279591"/>
              <a:ext cx="51299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614;p33"/>
            <p:cNvSpPr>
              <a:spLocks noChangeArrowheads="1"/>
            </p:cNvSpPr>
            <p:nvPr/>
          </p:nvSpPr>
          <p:spPr bwMode="auto">
            <a:xfrm>
              <a:off x="273429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615;p33"/>
            <p:cNvSpPr>
              <a:spLocks noChangeArrowheads="1"/>
            </p:cNvSpPr>
            <p:nvPr/>
          </p:nvSpPr>
          <p:spPr bwMode="auto">
            <a:xfrm>
              <a:off x="351981" y="349489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616;p33"/>
            <p:cNvSpPr>
              <a:spLocks noChangeArrowheads="1"/>
            </p:cNvSpPr>
            <p:nvPr/>
          </p:nvSpPr>
          <p:spPr bwMode="auto">
            <a:xfrm>
              <a:off x="273429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617;p33"/>
            <p:cNvSpPr>
              <a:spLocks noChangeArrowheads="1"/>
            </p:cNvSpPr>
            <p:nvPr/>
          </p:nvSpPr>
          <p:spPr bwMode="auto">
            <a:xfrm>
              <a:off x="351981" y="417797"/>
              <a:ext cx="51299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618;p33"/>
            <p:cNvSpPr>
              <a:spLocks noChangeArrowheads="1"/>
            </p:cNvSpPr>
            <p:nvPr/>
          </p:nvSpPr>
          <p:spPr bwMode="auto">
            <a:xfrm>
              <a:off x="273429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619;p33"/>
            <p:cNvSpPr>
              <a:spLocks noChangeArrowheads="1"/>
            </p:cNvSpPr>
            <p:nvPr/>
          </p:nvSpPr>
          <p:spPr bwMode="auto">
            <a:xfrm>
              <a:off x="351981" y="487695"/>
              <a:ext cx="51299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27" name="Google Shape;620;p33"/>
          <p:cNvSpPr>
            <a:spLocks noChangeArrowheads="1"/>
          </p:cNvSpPr>
          <p:nvPr/>
        </p:nvSpPr>
        <p:spPr bwMode="auto">
          <a:xfrm flipH="1">
            <a:off x="7308850" y="4759325"/>
            <a:ext cx="1284288" cy="49213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8" name="Google Shape;621;p33"/>
          <p:cNvSpPr/>
          <p:nvPr/>
        </p:nvSpPr>
        <p:spPr>
          <a:xfrm flipH="1">
            <a:off x="8683625" y="3338513"/>
            <a:ext cx="212725" cy="211137"/>
          </a:xfrm>
          <a:custGeom>
            <a:avLst/>
            <a:gdLst/>
            <a:ahLst/>
            <a:cxnLst/>
            <a:rect l="l" t="t" r="r" b="b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22;p33"/>
          <p:cNvSpPr>
            <a:spLocks noChangeArrowheads="1"/>
          </p:cNvSpPr>
          <p:nvPr/>
        </p:nvSpPr>
        <p:spPr bwMode="auto">
          <a:xfrm flipH="1">
            <a:off x="8286750" y="-404813"/>
            <a:ext cx="1531938" cy="15319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23" name="Google Shape;623;p33"/>
          <p:cNvSpPr txBox="1">
            <a:spLocks noGrp="1"/>
          </p:cNvSpPr>
          <p:nvPr>
            <p:ph type="title"/>
          </p:nvPr>
        </p:nvSpPr>
        <p:spPr>
          <a:xfrm>
            <a:off x="3961413" y="3085975"/>
            <a:ext cx="3926700" cy="62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4" name="Google Shape;624;p33"/>
          <p:cNvSpPr txBox="1">
            <a:spLocks noGrp="1"/>
          </p:cNvSpPr>
          <p:nvPr>
            <p:ph type="subTitle" idx="1"/>
          </p:nvPr>
        </p:nvSpPr>
        <p:spPr>
          <a:xfrm>
            <a:off x="1255900" y="1435925"/>
            <a:ext cx="6632100" cy="1331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8;p34"/>
          <p:cNvSpPr/>
          <p:nvPr/>
        </p:nvSpPr>
        <p:spPr>
          <a:xfrm>
            <a:off x="-130175" y="-96838"/>
            <a:ext cx="1963738" cy="196373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29;p34"/>
          <p:cNvSpPr/>
          <p:nvPr/>
        </p:nvSpPr>
        <p:spPr>
          <a:xfrm>
            <a:off x="-655638" y="-598488"/>
            <a:ext cx="3016251" cy="30146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30;p34"/>
          <p:cNvSpPr>
            <a:spLocks noChangeArrowheads="1"/>
          </p:cNvSpPr>
          <p:nvPr/>
        </p:nvSpPr>
        <p:spPr bwMode="auto">
          <a:xfrm>
            <a:off x="8377238" y="-512763"/>
            <a:ext cx="1443037" cy="1443038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631;p34"/>
          <p:cNvSpPr>
            <a:spLocks noChangeArrowheads="1"/>
          </p:cNvSpPr>
          <p:nvPr/>
        </p:nvSpPr>
        <p:spPr bwMode="auto">
          <a:xfrm>
            <a:off x="7840663" y="-1049338"/>
            <a:ext cx="2516187" cy="251618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32;p34"/>
          <p:cNvSpPr/>
          <p:nvPr/>
        </p:nvSpPr>
        <p:spPr>
          <a:xfrm>
            <a:off x="7050088" y="2514600"/>
            <a:ext cx="227012" cy="227013"/>
          </a:xfrm>
          <a:custGeom>
            <a:avLst/>
            <a:gdLst/>
            <a:ahLst/>
            <a:cxnLst/>
            <a:rect l="l" t="t" r="r" b="b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33;p34"/>
          <p:cNvSpPr>
            <a:spLocks noChangeArrowheads="1"/>
          </p:cNvSpPr>
          <p:nvPr/>
        </p:nvSpPr>
        <p:spPr bwMode="auto">
          <a:xfrm>
            <a:off x="8697913" y="-192088"/>
            <a:ext cx="800100" cy="800101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634;p34"/>
          <p:cNvSpPr>
            <a:spLocks noChangeArrowheads="1"/>
          </p:cNvSpPr>
          <p:nvPr/>
        </p:nvSpPr>
        <p:spPr bwMode="auto">
          <a:xfrm>
            <a:off x="8853488" y="-36513"/>
            <a:ext cx="490537" cy="490538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635;p34"/>
          <p:cNvSpPr>
            <a:spLocks noChangeArrowheads="1"/>
          </p:cNvSpPr>
          <p:nvPr/>
        </p:nvSpPr>
        <p:spPr bwMode="auto">
          <a:xfrm>
            <a:off x="1833563" y="1631950"/>
            <a:ext cx="1284287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636;p34"/>
          <p:cNvSpPr>
            <a:spLocks noChangeArrowheads="1"/>
          </p:cNvSpPr>
          <p:nvPr/>
        </p:nvSpPr>
        <p:spPr bwMode="auto">
          <a:xfrm>
            <a:off x="7277100" y="2674938"/>
            <a:ext cx="741363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637;p34"/>
          <p:cNvSpPr>
            <a:spLocks noChangeArrowheads="1"/>
          </p:cNvSpPr>
          <p:nvPr/>
        </p:nvSpPr>
        <p:spPr bwMode="auto">
          <a:xfrm>
            <a:off x="7661275" y="3833813"/>
            <a:ext cx="2428875" cy="242887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638;p34"/>
          <p:cNvSpPr>
            <a:spLocks noChangeArrowheads="1"/>
          </p:cNvSpPr>
          <p:nvPr/>
        </p:nvSpPr>
        <p:spPr bwMode="auto">
          <a:xfrm>
            <a:off x="104775" y="136525"/>
            <a:ext cx="1493838" cy="1495425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639;p34"/>
          <p:cNvSpPr>
            <a:spLocks noChangeArrowheads="1"/>
          </p:cNvSpPr>
          <p:nvPr/>
        </p:nvSpPr>
        <p:spPr bwMode="auto">
          <a:xfrm>
            <a:off x="347663" y="381000"/>
            <a:ext cx="1008062" cy="1008063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grpSp>
        <p:nvGrpSpPr>
          <p:cNvPr id="16" name="Google Shape;640;p34"/>
          <p:cNvGrpSpPr>
            <a:grpSpLocks/>
          </p:cNvGrpSpPr>
          <p:nvPr/>
        </p:nvGrpSpPr>
        <p:grpSpPr bwMode="auto">
          <a:xfrm rot="5400000" flipH="1">
            <a:off x="685006" y="4396582"/>
            <a:ext cx="130175" cy="538162"/>
            <a:chOff x="273429" y="0"/>
            <a:chExt cx="129851" cy="538530"/>
          </a:xfrm>
        </p:grpSpPr>
        <p:sp>
          <p:nvSpPr>
            <p:cNvPr id="17" name="Google Shape;641;p34"/>
            <p:cNvSpPr>
              <a:spLocks noChangeArrowheads="1"/>
            </p:cNvSpPr>
            <p:nvPr/>
          </p:nvSpPr>
          <p:spPr bwMode="auto">
            <a:xfrm>
              <a:off x="273429" y="-159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642;p34"/>
            <p:cNvSpPr>
              <a:spLocks noChangeArrowheads="1"/>
            </p:cNvSpPr>
            <p:nvPr/>
          </p:nvSpPr>
          <p:spPr bwMode="auto">
            <a:xfrm>
              <a:off x="352607" y="-159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643;p34"/>
            <p:cNvSpPr>
              <a:spLocks noChangeArrowheads="1"/>
            </p:cNvSpPr>
            <p:nvPr/>
          </p:nvSpPr>
          <p:spPr bwMode="auto">
            <a:xfrm>
              <a:off x="273429" y="6830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644;p34"/>
            <p:cNvSpPr>
              <a:spLocks noChangeArrowheads="1"/>
            </p:cNvSpPr>
            <p:nvPr/>
          </p:nvSpPr>
          <p:spPr bwMode="auto">
            <a:xfrm>
              <a:off x="352607" y="6830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645;p34"/>
            <p:cNvSpPr>
              <a:spLocks noChangeArrowheads="1"/>
            </p:cNvSpPr>
            <p:nvPr/>
          </p:nvSpPr>
          <p:spPr bwMode="auto">
            <a:xfrm>
              <a:off x="273429" y="13661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646;p34"/>
            <p:cNvSpPr>
              <a:spLocks noChangeArrowheads="1"/>
            </p:cNvSpPr>
            <p:nvPr/>
          </p:nvSpPr>
          <p:spPr bwMode="auto">
            <a:xfrm>
              <a:off x="352607" y="13661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647;p34"/>
            <p:cNvSpPr>
              <a:spLocks noChangeArrowheads="1"/>
            </p:cNvSpPr>
            <p:nvPr/>
          </p:nvSpPr>
          <p:spPr bwMode="auto">
            <a:xfrm>
              <a:off x="273429" y="206516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648;p34"/>
            <p:cNvSpPr>
              <a:spLocks noChangeArrowheads="1"/>
            </p:cNvSpPr>
            <p:nvPr/>
          </p:nvSpPr>
          <p:spPr bwMode="auto">
            <a:xfrm>
              <a:off x="352607" y="206516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649;p34"/>
            <p:cNvSpPr>
              <a:spLocks noChangeArrowheads="1"/>
            </p:cNvSpPr>
            <p:nvPr/>
          </p:nvSpPr>
          <p:spPr bwMode="auto">
            <a:xfrm>
              <a:off x="273429" y="279591"/>
              <a:ext cx="50674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650;p34"/>
            <p:cNvSpPr>
              <a:spLocks noChangeArrowheads="1"/>
            </p:cNvSpPr>
            <p:nvPr/>
          </p:nvSpPr>
          <p:spPr bwMode="auto">
            <a:xfrm>
              <a:off x="352607" y="279591"/>
              <a:ext cx="50674" cy="49246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651;p34"/>
            <p:cNvSpPr>
              <a:spLocks noChangeArrowheads="1"/>
            </p:cNvSpPr>
            <p:nvPr/>
          </p:nvSpPr>
          <p:spPr bwMode="auto">
            <a:xfrm>
              <a:off x="273429" y="347899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652;p34"/>
            <p:cNvSpPr>
              <a:spLocks noChangeArrowheads="1"/>
            </p:cNvSpPr>
            <p:nvPr/>
          </p:nvSpPr>
          <p:spPr bwMode="auto">
            <a:xfrm>
              <a:off x="352607" y="347899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9" name="Google Shape;653;p34"/>
            <p:cNvSpPr>
              <a:spLocks noChangeArrowheads="1"/>
            </p:cNvSpPr>
            <p:nvPr/>
          </p:nvSpPr>
          <p:spPr bwMode="auto">
            <a:xfrm>
              <a:off x="273429" y="416209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0" name="Google Shape;654;p34"/>
            <p:cNvSpPr>
              <a:spLocks noChangeArrowheads="1"/>
            </p:cNvSpPr>
            <p:nvPr/>
          </p:nvSpPr>
          <p:spPr bwMode="auto">
            <a:xfrm>
              <a:off x="352607" y="416209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1" name="Google Shape;655;p34"/>
            <p:cNvSpPr>
              <a:spLocks noChangeArrowheads="1"/>
            </p:cNvSpPr>
            <p:nvPr/>
          </p:nvSpPr>
          <p:spPr bwMode="auto">
            <a:xfrm>
              <a:off x="273429" y="4861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2" name="Google Shape;656;p34"/>
            <p:cNvSpPr>
              <a:spLocks noChangeArrowheads="1"/>
            </p:cNvSpPr>
            <p:nvPr/>
          </p:nvSpPr>
          <p:spPr bwMode="auto">
            <a:xfrm>
              <a:off x="352607" y="4861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626" name="Google Shape;626;p34"/>
          <p:cNvSpPr txBox="1">
            <a:spLocks noGrp="1"/>
          </p:cNvSpPr>
          <p:nvPr>
            <p:ph type="title"/>
          </p:nvPr>
        </p:nvSpPr>
        <p:spPr>
          <a:xfrm>
            <a:off x="599600" y="2781975"/>
            <a:ext cx="2967600" cy="530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1"/>
          </p:nvPr>
        </p:nvSpPr>
        <p:spPr>
          <a:xfrm>
            <a:off x="615825" y="3312750"/>
            <a:ext cx="3906600" cy="1057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0;p35"/>
          <p:cNvSpPr>
            <a:spLocks noChangeArrowheads="1"/>
          </p:cNvSpPr>
          <p:nvPr/>
        </p:nvSpPr>
        <p:spPr bwMode="auto">
          <a:xfrm>
            <a:off x="-547688" y="3506788"/>
            <a:ext cx="2143126" cy="2143125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661;p35"/>
          <p:cNvSpPr>
            <a:spLocks noChangeArrowheads="1"/>
          </p:cNvSpPr>
          <p:nvPr/>
        </p:nvSpPr>
        <p:spPr bwMode="auto">
          <a:xfrm>
            <a:off x="-285750" y="254000"/>
            <a:ext cx="1112838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662;p35"/>
          <p:cNvSpPr>
            <a:spLocks noChangeArrowheads="1"/>
          </p:cNvSpPr>
          <p:nvPr/>
        </p:nvSpPr>
        <p:spPr bwMode="auto">
          <a:xfrm>
            <a:off x="7643813" y="1639888"/>
            <a:ext cx="2252662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663;p35"/>
          <p:cNvSpPr>
            <a:spLocks noChangeArrowheads="1"/>
          </p:cNvSpPr>
          <p:nvPr/>
        </p:nvSpPr>
        <p:spPr bwMode="auto">
          <a:xfrm>
            <a:off x="7367588" y="4164013"/>
            <a:ext cx="749300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64;p35"/>
          <p:cNvSpPr>
            <a:spLocks noChangeArrowheads="1"/>
          </p:cNvSpPr>
          <p:nvPr/>
        </p:nvSpPr>
        <p:spPr bwMode="auto">
          <a:xfrm>
            <a:off x="311150" y="906463"/>
            <a:ext cx="1284288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665;p35"/>
          <p:cNvSpPr>
            <a:spLocks noChangeArrowheads="1"/>
          </p:cNvSpPr>
          <p:nvPr/>
        </p:nvSpPr>
        <p:spPr bwMode="auto">
          <a:xfrm>
            <a:off x="7796213" y="1098550"/>
            <a:ext cx="227012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666;p35"/>
          <p:cNvSpPr>
            <a:spLocks noChangeArrowheads="1"/>
          </p:cNvSpPr>
          <p:nvPr/>
        </p:nvSpPr>
        <p:spPr bwMode="auto">
          <a:xfrm>
            <a:off x="7304088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667;p35"/>
          <p:cNvSpPr>
            <a:spLocks noChangeArrowheads="1"/>
          </p:cNvSpPr>
          <p:nvPr/>
        </p:nvSpPr>
        <p:spPr bwMode="auto">
          <a:xfrm>
            <a:off x="593725" y="2867025"/>
            <a:ext cx="1001713" cy="10017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58" name="Google Shape;658;p35"/>
          <p:cNvSpPr txBox="1">
            <a:spLocks noGrp="1"/>
          </p:cNvSpPr>
          <p:nvPr>
            <p:ph type="subTitle" idx="1"/>
          </p:nvPr>
        </p:nvSpPr>
        <p:spPr>
          <a:xfrm>
            <a:off x="2456550" y="3911725"/>
            <a:ext cx="4230900" cy="69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59" name="Google Shape;659;p35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1;p36"/>
          <p:cNvSpPr/>
          <p:nvPr/>
        </p:nvSpPr>
        <p:spPr>
          <a:xfrm rot="10800000" flipH="1">
            <a:off x="-411163" y="3357563"/>
            <a:ext cx="2214563" cy="2214562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72;p36"/>
          <p:cNvSpPr/>
          <p:nvPr/>
        </p:nvSpPr>
        <p:spPr>
          <a:xfrm rot="10800000" flipH="1">
            <a:off x="-928688" y="-833438"/>
            <a:ext cx="3016251" cy="3016251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73;p36"/>
          <p:cNvSpPr>
            <a:spLocks noChangeArrowheads="1"/>
          </p:cNvSpPr>
          <p:nvPr/>
        </p:nvSpPr>
        <p:spPr bwMode="auto">
          <a:xfrm>
            <a:off x="8377238" y="-387350"/>
            <a:ext cx="1443037" cy="1441450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674;p36"/>
          <p:cNvSpPr>
            <a:spLocks noChangeArrowheads="1"/>
          </p:cNvSpPr>
          <p:nvPr/>
        </p:nvSpPr>
        <p:spPr bwMode="auto">
          <a:xfrm>
            <a:off x="7840663" y="-923925"/>
            <a:ext cx="2516187" cy="2514600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75;p36"/>
          <p:cNvSpPr>
            <a:spLocks noChangeArrowheads="1"/>
          </p:cNvSpPr>
          <p:nvPr/>
        </p:nvSpPr>
        <p:spPr bwMode="auto">
          <a:xfrm>
            <a:off x="8697913" y="-66675"/>
            <a:ext cx="800100" cy="8001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676;p36"/>
          <p:cNvSpPr>
            <a:spLocks noChangeArrowheads="1"/>
          </p:cNvSpPr>
          <p:nvPr/>
        </p:nvSpPr>
        <p:spPr bwMode="auto">
          <a:xfrm>
            <a:off x="8853488" y="87313"/>
            <a:ext cx="490537" cy="490537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677;p36"/>
          <p:cNvSpPr>
            <a:spLocks noChangeArrowheads="1"/>
          </p:cNvSpPr>
          <p:nvPr/>
        </p:nvSpPr>
        <p:spPr bwMode="auto">
          <a:xfrm rot="10800000" flipH="1">
            <a:off x="900113" y="3533775"/>
            <a:ext cx="1284287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678;p36"/>
          <p:cNvSpPr>
            <a:spLocks noChangeArrowheads="1"/>
          </p:cNvSpPr>
          <p:nvPr/>
        </p:nvSpPr>
        <p:spPr bwMode="auto">
          <a:xfrm>
            <a:off x="7958138" y="1695450"/>
            <a:ext cx="739775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679;p36"/>
          <p:cNvSpPr>
            <a:spLocks noChangeArrowheads="1"/>
          </p:cNvSpPr>
          <p:nvPr/>
        </p:nvSpPr>
        <p:spPr bwMode="auto">
          <a:xfrm>
            <a:off x="7480300" y="3405188"/>
            <a:ext cx="2430463" cy="242887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680;p36"/>
          <p:cNvSpPr>
            <a:spLocks noChangeArrowheads="1"/>
          </p:cNvSpPr>
          <p:nvPr/>
        </p:nvSpPr>
        <p:spPr bwMode="auto">
          <a:xfrm rot="10800000" flipH="1">
            <a:off x="-569913" y="-473075"/>
            <a:ext cx="2297113" cy="22955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681;p36"/>
          <p:cNvSpPr>
            <a:spLocks noChangeArrowheads="1"/>
          </p:cNvSpPr>
          <p:nvPr/>
        </p:nvSpPr>
        <p:spPr bwMode="auto">
          <a:xfrm rot="10800000" flipH="1">
            <a:off x="231775" y="327025"/>
            <a:ext cx="693738" cy="695325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5" name="Google Shape;682;p36"/>
          <p:cNvSpPr/>
          <p:nvPr/>
        </p:nvSpPr>
        <p:spPr>
          <a:xfrm rot="10800000" flipH="1">
            <a:off x="376238" y="47148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83;p36"/>
          <p:cNvSpPr>
            <a:spLocks noChangeArrowheads="1"/>
          </p:cNvSpPr>
          <p:nvPr/>
        </p:nvSpPr>
        <p:spPr bwMode="auto">
          <a:xfrm rot="10800000" flipH="1">
            <a:off x="147638" y="3933825"/>
            <a:ext cx="1096962" cy="109696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7" name="Google Shape;684;p36"/>
          <p:cNvSpPr>
            <a:spLocks noChangeArrowheads="1"/>
          </p:cNvSpPr>
          <p:nvPr/>
        </p:nvSpPr>
        <p:spPr bwMode="auto">
          <a:xfrm rot="10800000" flipH="1">
            <a:off x="325438" y="4111625"/>
            <a:ext cx="741362" cy="741363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8" name="Google Shape;685;p36"/>
          <p:cNvSpPr>
            <a:spLocks noChangeArrowheads="1"/>
          </p:cNvSpPr>
          <p:nvPr/>
        </p:nvSpPr>
        <p:spPr bwMode="auto">
          <a:xfrm>
            <a:off x="7056438" y="4022725"/>
            <a:ext cx="227012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1"/>
          </p:nvPr>
        </p:nvSpPr>
        <p:spPr>
          <a:xfrm>
            <a:off x="2456550" y="3911725"/>
            <a:ext cx="4230900" cy="69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9;p37"/>
          <p:cNvSpPr/>
          <p:nvPr/>
        </p:nvSpPr>
        <p:spPr>
          <a:xfrm rot="2231513" flipH="1">
            <a:off x="6794500" y="-725488"/>
            <a:ext cx="2946400" cy="294481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90;p37"/>
          <p:cNvSpPr>
            <a:spLocks noChangeArrowheads="1"/>
          </p:cNvSpPr>
          <p:nvPr/>
        </p:nvSpPr>
        <p:spPr bwMode="auto">
          <a:xfrm rot="2231571" flipH="1">
            <a:off x="7791450" y="271463"/>
            <a:ext cx="950913" cy="950912"/>
          </a:xfrm>
          <a:custGeom>
            <a:avLst/>
            <a:gdLst>
              <a:gd name="T0" fmla="*/ 0 w 23983"/>
              <a:gd name="T1" fmla="*/ 0 h 23983"/>
              <a:gd name="T2" fmla="*/ 23983 w 23983"/>
              <a:gd name="T3" fmla="*/ 23983 h 23983"/>
            </a:gdLst>
            <a:ahLst/>
            <a:cxnLst/>
            <a:rect l="T0" t="T1" r="T2" b="T3"/>
            <a:pathLst>
              <a:path w="23983" h="23983" extrusionOk="0">
                <a:moveTo>
                  <a:pt x="14347" y="1277"/>
                </a:moveTo>
                <a:cubicBezTo>
                  <a:pt x="20244" y="2584"/>
                  <a:pt x="23983" y="8420"/>
                  <a:pt x="22706" y="14317"/>
                </a:cubicBezTo>
                <a:cubicBezTo>
                  <a:pt x="21399" y="20213"/>
                  <a:pt x="15563" y="23982"/>
                  <a:pt x="9667" y="22675"/>
                </a:cubicBezTo>
                <a:cubicBezTo>
                  <a:pt x="3739" y="21399"/>
                  <a:pt x="1" y="15563"/>
                  <a:pt x="1308" y="9636"/>
                </a:cubicBezTo>
                <a:cubicBezTo>
                  <a:pt x="2584" y="3739"/>
                  <a:pt x="8420" y="0"/>
                  <a:pt x="14347" y="1277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691;p37"/>
          <p:cNvSpPr/>
          <p:nvPr/>
        </p:nvSpPr>
        <p:spPr>
          <a:xfrm rot="2231671" flipH="1">
            <a:off x="-850900" y="3341688"/>
            <a:ext cx="2649538" cy="2647950"/>
          </a:xfrm>
          <a:custGeom>
            <a:avLst/>
            <a:gdLst/>
            <a:ahLst/>
            <a:cxnLst/>
            <a:rect l="l" t="t" r="r" b="b"/>
            <a:pathLst>
              <a:path w="91796" h="91766" fill="none" extrusionOk="0">
                <a:moveTo>
                  <a:pt x="75473" y="16323"/>
                </a:moveTo>
                <a:cubicBezTo>
                  <a:pt x="91795" y="32646"/>
                  <a:pt x="91795" y="59120"/>
                  <a:pt x="75473" y="75443"/>
                </a:cubicBezTo>
                <a:cubicBezTo>
                  <a:pt x="59150" y="91765"/>
                  <a:pt x="32675" y="91765"/>
                  <a:pt x="16353" y="75443"/>
                </a:cubicBezTo>
                <a:cubicBezTo>
                  <a:pt x="0" y="59120"/>
                  <a:pt x="0" y="32646"/>
                  <a:pt x="16353" y="16323"/>
                </a:cubicBezTo>
                <a:cubicBezTo>
                  <a:pt x="32675" y="1"/>
                  <a:pt x="59150" y="1"/>
                  <a:pt x="75473" y="16323"/>
                </a:cubicBezTo>
                <a:close/>
              </a:path>
            </a:pathLst>
          </a:custGeom>
          <a:noFill/>
          <a:ln w="1822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92;p37"/>
          <p:cNvSpPr>
            <a:spLocks noChangeArrowheads="1"/>
          </p:cNvSpPr>
          <p:nvPr/>
        </p:nvSpPr>
        <p:spPr bwMode="auto">
          <a:xfrm rot="13031670" flipH="1">
            <a:off x="8075613" y="4346575"/>
            <a:ext cx="642937" cy="6413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693;p37"/>
          <p:cNvSpPr>
            <a:spLocks noChangeArrowheads="1"/>
          </p:cNvSpPr>
          <p:nvPr/>
        </p:nvSpPr>
        <p:spPr bwMode="auto">
          <a:xfrm rot="2231670" flipH="1">
            <a:off x="8201025" y="4470400"/>
            <a:ext cx="393700" cy="392113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694;p37"/>
          <p:cNvSpPr/>
          <p:nvPr/>
        </p:nvSpPr>
        <p:spPr>
          <a:xfrm rot="2231628" flipH="1">
            <a:off x="7099300" y="-420688"/>
            <a:ext cx="2335213" cy="2335213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FFFFFF"/>
              </a:gs>
              <a:gs pos="100000">
                <a:srgbClr val="8EBFEE"/>
              </a:gs>
            </a:gsLst>
            <a:lin ang="5400012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95;p37"/>
          <p:cNvSpPr/>
          <p:nvPr/>
        </p:nvSpPr>
        <p:spPr>
          <a:xfrm rot="2231661" flipH="1">
            <a:off x="7416800" y="3686175"/>
            <a:ext cx="1960563" cy="1960563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FFFFFF"/>
              </a:gs>
              <a:gs pos="100000">
                <a:srgbClr val="8EBFEE"/>
              </a:gs>
            </a:gsLst>
            <a:lin ang="5400012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96;p37"/>
          <p:cNvSpPr>
            <a:spLocks noChangeArrowheads="1"/>
          </p:cNvSpPr>
          <p:nvPr/>
        </p:nvSpPr>
        <p:spPr bwMode="auto">
          <a:xfrm rot="10800000">
            <a:off x="1549400" y="3616325"/>
            <a:ext cx="206375" cy="206375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2" name="Google Shape;697;p37"/>
          <p:cNvSpPr>
            <a:spLocks noChangeArrowheads="1"/>
          </p:cNvSpPr>
          <p:nvPr/>
        </p:nvSpPr>
        <p:spPr bwMode="auto">
          <a:xfrm rot="10800000">
            <a:off x="-525463" y="-385763"/>
            <a:ext cx="2281238" cy="2279651"/>
          </a:xfrm>
          <a:custGeom>
            <a:avLst/>
            <a:gdLst>
              <a:gd name="T0" fmla="*/ 0 w 75412"/>
              <a:gd name="T1" fmla="*/ 0 h 75413"/>
              <a:gd name="T2" fmla="*/ 75412 w 75412"/>
              <a:gd name="T3" fmla="*/ 75413 h 75413"/>
            </a:gdLst>
            <a:ahLst/>
            <a:cxnLst/>
            <a:rect l="T0" t="T1" r="T2" b="T3"/>
            <a:pathLst>
              <a:path w="75412" h="75413" extrusionOk="0">
                <a:moveTo>
                  <a:pt x="39150" y="1"/>
                </a:moveTo>
                <a:cubicBezTo>
                  <a:pt x="24469" y="1"/>
                  <a:pt x="11247" y="8846"/>
                  <a:pt x="5623" y="22402"/>
                </a:cubicBezTo>
                <a:cubicBezTo>
                  <a:pt x="0" y="35959"/>
                  <a:pt x="3101" y="51552"/>
                  <a:pt x="13496" y="61947"/>
                </a:cubicBezTo>
                <a:cubicBezTo>
                  <a:pt x="23861" y="72312"/>
                  <a:pt x="39454" y="75412"/>
                  <a:pt x="53010" y="69789"/>
                </a:cubicBezTo>
                <a:cubicBezTo>
                  <a:pt x="66567" y="64196"/>
                  <a:pt x="75412" y="50944"/>
                  <a:pt x="75412" y="36293"/>
                </a:cubicBezTo>
                <a:cubicBezTo>
                  <a:pt x="75381" y="16262"/>
                  <a:pt x="59150" y="31"/>
                  <a:pt x="39150" y="1"/>
                </a:cubicBezTo>
                <a:close/>
                <a:moveTo>
                  <a:pt x="39150" y="67570"/>
                </a:moveTo>
                <a:cubicBezTo>
                  <a:pt x="26475" y="67570"/>
                  <a:pt x="15076" y="59941"/>
                  <a:pt x="10213" y="48269"/>
                </a:cubicBezTo>
                <a:cubicBezTo>
                  <a:pt x="5380" y="36567"/>
                  <a:pt x="8055" y="23101"/>
                  <a:pt x="17022" y="14135"/>
                </a:cubicBezTo>
                <a:cubicBezTo>
                  <a:pt x="25958" y="5199"/>
                  <a:pt x="39423" y="2524"/>
                  <a:pt x="51126" y="7357"/>
                </a:cubicBezTo>
                <a:cubicBezTo>
                  <a:pt x="62828" y="12220"/>
                  <a:pt x="70427" y="23618"/>
                  <a:pt x="70457" y="36293"/>
                </a:cubicBezTo>
                <a:cubicBezTo>
                  <a:pt x="70427" y="53558"/>
                  <a:pt x="56415" y="67570"/>
                  <a:pt x="39150" y="67601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698;p37"/>
          <p:cNvSpPr>
            <a:spLocks noChangeArrowheads="1"/>
          </p:cNvSpPr>
          <p:nvPr/>
        </p:nvSpPr>
        <p:spPr bwMode="auto">
          <a:xfrm rot="10800000">
            <a:off x="-128588" y="96838"/>
            <a:ext cx="1400176" cy="1400175"/>
          </a:xfrm>
          <a:custGeom>
            <a:avLst/>
            <a:gdLst>
              <a:gd name="T0" fmla="*/ 0 w 46293"/>
              <a:gd name="T1" fmla="*/ 0 h 46294"/>
              <a:gd name="T2" fmla="*/ 46293 w 46293"/>
              <a:gd name="T3" fmla="*/ 46294 h 46294"/>
            </a:gdLst>
            <a:ahLst/>
            <a:cxnLst/>
            <a:rect l="T0" t="T1" r="T2" b="T3"/>
            <a:pathLst>
              <a:path w="46293" h="46294" extrusionOk="0">
                <a:moveTo>
                  <a:pt x="28086" y="2736"/>
                </a:moveTo>
                <a:cubicBezTo>
                  <a:pt x="39363" y="5472"/>
                  <a:pt x="46293" y="16809"/>
                  <a:pt x="43557" y="28086"/>
                </a:cubicBezTo>
                <a:cubicBezTo>
                  <a:pt x="40852" y="39363"/>
                  <a:pt x="29484" y="46293"/>
                  <a:pt x="18207" y="43558"/>
                </a:cubicBezTo>
                <a:cubicBezTo>
                  <a:pt x="6931" y="40852"/>
                  <a:pt x="0" y="29484"/>
                  <a:pt x="2736" y="18208"/>
                </a:cubicBezTo>
                <a:cubicBezTo>
                  <a:pt x="5472" y="6931"/>
                  <a:pt x="16809" y="1"/>
                  <a:pt x="28086" y="2736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699;p37"/>
          <p:cNvSpPr/>
          <p:nvPr/>
        </p:nvSpPr>
        <p:spPr>
          <a:xfrm rot="10800000">
            <a:off x="184150" y="409575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25625" h="25624" extrusionOk="0">
                <a:moveTo>
                  <a:pt x="15533" y="1490"/>
                </a:moveTo>
                <a:cubicBezTo>
                  <a:pt x="21764" y="2979"/>
                  <a:pt x="25624" y="9271"/>
                  <a:pt x="24135" y="15502"/>
                </a:cubicBezTo>
                <a:cubicBezTo>
                  <a:pt x="22646" y="21763"/>
                  <a:pt x="16354" y="25624"/>
                  <a:pt x="10092" y="24134"/>
                </a:cubicBezTo>
                <a:cubicBezTo>
                  <a:pt x="3861" y="22645"/>
                  <a:pt x="1" y="16353"/>
                  <a:pt x="1490" y="10092"/>
                </a:cubicBezTo>
                <a:cubicBezTo>
                  <a:pt x="2980" y="3830"/>
                  <a:pt x="9272" y="0"/>
                  <a:pt x="15533" y="149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700;p37"/>
          <p:cNvGrpSpPr>
            <a:grpSpLocks/>
          </p:cNvGrpSpPr>
          <p:nvPr/>
        </p:nvGrpSpPr>
        <p:grpSpPr bwMode="auto">
          <a:xfrm flipH="1">
            <a:off x="8296275" y="2546350"/>
            <a:ext cx="130175" cy="538163"/>
            <a:chOff x="273429" y="0"/>
            <a:chExt cx="129851" cy="538530"/>
          </a:xfrm>
        </p:grpSpPr>
        <p:sp>
          <p:nvSpPr>
            <p:cNvPr id="16" name="Google Shape;701;p37"/>
            <p:cNvSpPr>
              <a:spLocks noChangeArrowheads="1"/>
            </p:cNvSpPr>
            <p:nvPr/>
          </p:nvSpPr>
          <p:spPr bwMode="auto">
            <a:xfrm>
              <a:off x="273429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7" name="Google Shape;702;p37"/>
            <p:cNvSpPr>
              <a:spLocks noChangeArrowheads="1"/>
            </p:cNvSpPr>
            <p:nvPr/>
          </p:nvSpPr>
          <p:spPr bwMode="auto">
            <a:xfrm>
              <a:off x="352606" y="0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8" name="Google Shape;703;p37"/>
            <p:cNvSpPr>
              <a:spLocks noChangeArrowheads="1"/>
            </p:cNvSpPr>
            <p:nvPr/>
          </p:nvSpPr>
          <p:spPr bwMode="auto">
            <a:xfrm>
              <a:off x="273429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19" name="Google Shape;704;p37"/>
            <p:cNvSpPr>
              <a:spLocks noChangeArrowheads="1"/>
            </p:cNvSpPr>
            <p:nvPr/>
          </p:nvSpPr>
          <p:spPr bwMode="auto">
            <a:xfrm>
              <a:off x="352606" y="69898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0" name="Google Shape;705;p37"/>
            <p:cNvSpPr>
              <a:spLocks noChangeArrowheads="1"/>
            </p:cNvSpPr>
            <p:nvPr/>
          </p:nvSpPr>
          <p:spPr bwMode="auto">
            <a:xfrm>
              <a:off x="273429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1" name="Google Shape;706;p37"/>
            <p:cNvSpPr>
              <a:spLocks noChangeArrowheads="1"/>
            </p:cNvSpPr>
            <p:nvPr/>
          </p:nvSpPr>
          <p:spPr bwMode="auto">
            <a:xfrm>
              <a:off x="352606" y="138207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2" name="Google Shape;707;p37"/>
            <p:cNvSpPr>
              <a:spLocks noChangeArrowheads="1"/>
            </p:cNvSpPr>
            <p:nvPr/>
          </p:nvSpPr>
          <p:spPr bwMode="auto">
            <a:xfrm>
              <a:off x="273429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3" name="Google Shape;708;p37"/>
            <p:cNvSpPr>
              <a:spLocks noChangeArrowheads="1"/>
            </p:cNvSpPr>
            <p:nvPr/>
          </p:nvSpPr>
          <p:spPr bwMode="auto">
            <a:xfrm>
              <a:off x="352606" y="20810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4" name="Google Shape;709;p37"/>
            <p:cNvSpPr>
              <a:spLocks noChangeArrowheads="1"/>
            </p:cNvSpPr>
            <p:nvPr/>
          </p:nvSpPr>
          <p:spPr bwMode="auto">
            <a:xfrm>
              <a:off x="273429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5" name="Google Shape;710;p37"/>
            <p:cNvSpPr>
              <a:spLocks noChangeArrowheads="1"/>
            </p:cNvSpPr>
            <p:nvPr/>
          </p:nvSpPr>
          <p:spPr bwMode="auto">
            <a:xfrm>
              <a:off x="352606" y="279591"/>
              <a:ext cx="50674" cy="49247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6" name="Google Shape;711;p37"/>
            <p:cNvSpPr>
              <a:spLocks noChangeArrowheads="1"/>
            </p:cNvSpPr>
            <p:nvPr/>
          </p:nvSpPr>
          <p:spPr bwMode="auto">
            <a:xfrm>
              <a:off x="273429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1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7" name="Google Shape;712;p37"/>
            <p:cNvSpPr>
              <a:spLocks noChangeArrowheads="1"/>
            </p:cNvSpPr>
            <p:nvPr/>
          </p:nvSpPr>
          <p:spPr bwMode="auto">
            <a:xfrm>
              <a:off x="352606" y="34948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55"/>
                    <a:pt x="335" y="1520"/>
                    <a:pt x="760" y="1520"/>
                  </a:cubicBezTo>
                  <a:cubicBezTo>
                    <a:pt x="1186" y="1520"/>
                    <a:pt x="1520" y="1155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8" name="Google Shape;713;p37"/>
            <p:cNvSpPr>
              <a:spLocks noChangeArrowheads="1"/>
            </p:cNvSpPr>
            <p:nvPr/>
          </p:nvSpPr>
          <p:spPr bwMode="auto">
            <a:xfrm>
              <a:off x="273429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1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29" name="Google Shape;714;p37"/>
            <p:cNvSpPr>
              <a:spLocks noChangeArrowheads="1"/>
            </p:cNvSpPr>
            <p:nvPr/>
          </p:nvSpPr>
          <p:spPr bwMode="auto">
            <a:xfrm>
              <a:off x="352606" y="417798"/>
              <a:ext cx="50674" cy="50835"/>
            </a:xfrm>
            <a:custGeom>
              <a:avLst/>
              <a:gdLst>
                <a:gd name="T0" fmla="*/ 0 w 1521"/>
                <a:gd name="T1" fmla="*/ 0 h 1520"/>
                <a:gd name="T2" fmla="*/ 1521 w 1521"/>
                <a:gd name="T3" fmla="*/ 1520 h 1520"/>
              </a:gdLst>
              <a:ahLst/>
              <a:cxnLst/>
              <a:rect l="T0" t="T1" r="T2" b="T3"/>
              <a:pathLst>
                <a:path w="1521" h="1520" extrusionOk="0">
                  <a:moveTo>
                    <a:pt x="760" y="0"/>
                  </a:moveTo>
                  <a:cubicBezTo>
                    <a:pt x="335" y="0"/>
                    <a:pt x="1" y="36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6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0" name="Google Shape;715;p37"/>
            <p:cNvSpPr>
              <a:spLocks noChangeArrowheads="1"/>
            </p:cNvSpPr>
            <p:nvPr/>
          </p:nvSpPr>
          <p:spPr bwMode="auto">
            <a:xfrm>
              <a:off x="273429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  <p:sp>
          <p:nvSpPr>
            <p:cNvPr id="31" name="Google Shape;716;p37"/>
            <p:cNvSpPr>
              <a:spLocks noChangeArrowheads="1"/>
            </p:cNvSpPr>
            <p:nvPr/>
          </p:nvSpPr>
          <p:spPr bwMode="auto">
            <a:xfrm>
              <a:off x="352606" y="487695"/>
              <a:ext cx="50674" cy="50835"/>
            </a:xfrm>
            <a:custGeom>
              <a:avLst/>
              <a:gdLst>
                <a:gd name="T0" fmla="*/ 0 w 1521"/>
                <a:gd name="T1" fmla="*/ 0 h 1521"/>
                <a:gd name="T2" fmla="*/ 1521 w 1521"/>
                <a:gd name="T3" fmla="*/ 1521 h 1521"/>
              </a:gdLst>
              <a:ahLst/>
              <a:cxnLst/>
              <a:rect l="T0" t="T1" r="T2" b="T3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1425" tIns="91425" rIns="91425" bIns="91425" anchor="ctr"/>
            <a:lstStyle/>
            <a:p>
              <a:pPr>
                <a:buClr>
                  <a:srgbClr val="000000"/>
                </a:buClr>
                <a:buFont typeface="Arial" charset="0"/>
                <a:buNone/>
                <a:defRPr/>
              </a:pPr>
              <a:endParaRPr lang="ru-RU"/>
            </a:p>
          </p:txBody>
        </p:sp>
      </p:grpSp>
      <p:sp>
        <p:nvSpPr>
          <p:cNvPr id="687" name="Google Shape;687;p37"/>
          <p:cNvSpPr txBox="1">
            <a:spLocks noGrp="1"/>
          </p:cNvSpPr>
          <p:nvPr>
            <p:ph type="subTitle" idx="1"/>
          </p:nvPr>
        </p:nvSpPr>
        <p:spPr>
          <a:xfrm>
            <a:off x="2456550" y="3911725"/>
            <a:ext cx="4230900" cy="69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title"/>
          </p:nvPr>
        </p:nvSpPr>
        <p:spPr>
          <a:xfrm>
            <a:off x="717425" y="351425"/>
            <a:ext cx="7709100" cy="666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0;p38"/>
          <p:cNvSpPr txBox="1"/>
          <p:nvPr/>
        </p:nvSpPr>
        <p:spPr>
          <a:xfrm>
            <a:off x="717550" y="3671888"/>
            <a:ext cx="3854450" cy="6159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b="1" ker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</a:t>
            </a:r>
            <a:r>
              <a:rPr lang="en" ker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This presentation template was created by </a:t>
            </a:r>
            <a:r>
              <a:rPr lang="en" b="1" kern="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ker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b="1" kern="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en" ker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b="1" kern="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endParaRPr b="1" kern="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721;p38"/>
          <p:cNvSpPr/>
          <p:nvPr/>
        </p:nvSpPr>
        <p:spPr>
          <a:xfrm rot="2231495" flipH="1">
            <a:off x="7624763" y="-1212850"/>
            <a:ext cx="2670175" cy="2668588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2;p38"/>
          <p:cNvSpPr>
            <a:spLocks noChangeArrowheads="1"/>
          </p:cNvSpPr>
          <p:nvPr/>
        </p:nvSpPr>
        <p:spPr bwMode="auto">
          <a:xfrm rot="2231713" flipH="1">
            <a:off x="8529638" y="-309563"/>
            <a:ext cx="860425" cy="862013"/>
          </a:xfrm>
          <a:custGeom>
            <a:avLst/>
            <a:gdLst>
              <a:gd name="T0" fmla="*/ 0 w 23983"/>
              <a:gd name="T1" fmla="*/ 0 h 23983"/>
              <a:gd name="T2" fmla="*/ 23983 w 23983"/>
              <a:gd name="T3" fmla="*/ 23983 h 23983"/>
            </a:gdLst>
            <a:ahLst/>
            <a:cxnLst/>
            <a:rect l="T0" t="T1" r="T2" b="T3"/>
            <a:pathLst>
              <a:path w="23983" h="23983" extrusionOk="0">
                <a:moveTo>
                  <a:pt x="14347" y="1277"/>
                </a:moveTo>
                <a:cubicBezTo>
                  <a:pt x="20244" y="2584"/>
                  <a:pt x="23983" y="8420"/>
                  <a:pt x="22706" y="14317"/>
                </a:cubicBezTo>
                <a:cubicBezTo>
                  <a:pt x="21399" y="20213"/>
                  <a:pt x="15563" y="23982"/>
                  <a:pt x="9667" y="22675"/>
                </a:cubicBezTo>
                <a:cubicBezTo>
                  <a:pt x="3739" y="21399"/>
                  <a:pt x="1" y="15563"/>
                  <a:pt x="1308" y="9636"/>
                </a:cubicBezTo>
                <a:cubicBezTo>
                  <a:pt x="2584" y="3739"/>
                  <a:pt x="8420" y="0"/>
                  <a:pt x="14347" y="127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723;p38"/>
          <p:cNvSpPr/>
          <p:nvPr/>
        </p:nvSpPr>
        <p:spPr>
          <a:xfrm rot="2231792" flipH="1">
            <a:off x="7902575" y="-936625"/>
            <a:ext cx="2114550" cy="2114550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24;p38"/>
          <p:cNvSpPr/>
          <p:nvPr/>
        </p:nvSpPr>
        <p:spPr>
          <a:xfrm rot="2231759" flipH="1">
            <a:off x="8223250" y="4232275"/>
            <a:ext cx="1633538" cy="1635125"/>
          </a:xfrm>
          <a:prstGeom prst="donut">
            <a:avLst>
              <a:gd name="adj" fmla="val 6601"/>
            </a:avLst>
          </a:prstGeom>
          <a:gradFill>
            <a:gsLst>
              <a:gs pos="0">
                <a:srgbClr val="E2E8DB"/>
              </a:gs>
              <a:gs pos="100000">
                <a:srgbClr val="B6D7A8"/>
              </a:gs>
            </a:gsLst>
            <a:lin ang="5400700" scaled="0"/>
          </a:gra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725;p38"/>
          <p:cNvSpPr>
            <a:spLocks noChangeArrowheads="1"/>
          </p:cNvSpPr>
          <p:nvPr/>
        </p:nvSpPr>
        <p:spPr bwMode="auto">
          <a:xfrm flipH="1">
            <a:off x="266700" y="777875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726;p38"/>
          <p:cNvSpPr>
            <a:spLocks noChangeArrowheads="1"/>
          </p:cNvSpPr>
          <p:nvPr/>
        </p:nvSpPr>
        <p:spPr bwMode="auto">
          <a:xfrm flipH="1">
            <a:off x="-346075" y="-330200"/>
            <a:ext cx="903288" cy="903288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18" name="Google Shape;718;p38"/>
          <p:cNvSpPr txBox="1">
            <a:spLocks noGrp="1"/>
          </p:cNvSpPr>
          <p:nvPr>
            <p:ph type="title"/>
          </p:nvPr>
        </p:nvSpPr>
        <p:spPr>
          <a:xfrm>
            <a:off x="717425" y="212800"/>
            <a:ext cx="4315200" cy="103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1"/>
          </p:nvPr>
        </p:nvSpPr>
        <p:spPr>
          <a:xfrm>
            <a:off x="717425" y="1355125"/>
            <a:ext cx="4315200" cy="11085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8;p39"/>
          <p:cNvSpPr>
            <a:spLocks noChangeArrowheads="1"/>
          </p:cNvSpPr>
          <p:nvPr/>
        </p:nvSpPr>
        <p:spPr bwMode="auto">
          <a:xfrm>
            <a:off x="8343900" y="295275"/>
            <a:ext cx="2490788" cy="2489200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bg2"/>
          </a:solidFill>
          <a:ln w="19050">
            <a:solidFill>
              <a:schemeClr val="bg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" name="Google Shape;729;p39"/>
          <p:cNvSpPr/>
          <p:nvPr/>
        </p:nvSpPr>
        <p:spPr>
          <a:xfrm>
            <a:off x="6750050" y="2974975"/>
            <a:ext cx="3554413" cy="35560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30;p39"/>
          <p:cNvSpPr>
            <a:spLocks noChangeArrowheads="1"/>
          </p:cNvSpPr>
          <p:nvPr/>
        </p:nvSpPr>
        <p:spPr bwMode="auto">
          <a:xfrm>
            <a:off x="7721600" y="3952875"/>
            <a:ext cx="1589088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731;p39"/>
          <p:cNvSpPr>
            <a:spLocks noChangeArrowheads="1"/>
          </p:cNvSpPr>
          <p:nvPr/>
        </p:nvSpPr>
        <p:spPr bwMode="auto">
          <a:xfrm>
            <a:off x="8066088" y="4302125"/>
            <a:ext cx="900112" cy="9017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732;p39"/>
          <p:cNvSpPr/>
          <p:nvPr/>
        </p:nvSpPr>
        <p:spPr>
          <a:xfrm>
            <a:off x="-527050" y="4049713"/>
            <a:ext cx="1589088" cy="1589087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33;p39"/>
          <p:cNvSpPr>
            <a:spLocks noChangeArrowheads="1"/>
          </p:cNvSpPr>
          <p:nvPr/>
        </p:nvSpPr>
        <p:spPr bwMode="auto">
          <a:xfrm>
            <a:off x="-342900" y="4233863"/>
            <a:ext cx="1220788" cy="1220787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734;p39"/>
          <p:cNvSpPr/>
          <p:nvPr/>
        </p:nvSpPr>
        <p:spPr>
          <a:xfrm>
            <a:off x="8978900" y="928688"/>
            <a:ext cx="1220788" cy="1220787"/>
          </a:xfrm>
          <a:custGeom>
            <a:avLst/>
            <a:gdLst/>
            <a:ahLst/>
            <a:cxnLst/>
            <a:rect l="l" t="t" r="r" b="b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735;p39"/>
          <p:cNvSpPr>
            <a:spLocks noChangeArrowheads="1"/>
          </p:cNvSpPr>
          <p:nvPr/>
        </p:nvSpPr>
        <p:spPr bwMode="auto">
          <a:xfrm>
            <a:off x="1603375" y="3867150"/>
            <a:ext cx="211138" cy="211138"/>
          </a:xfrm>
          <a:custGeom>
            <a:avLst/>
            <a:gdLst>
              <a:gd name="T0" fmla="*/ 0 w 6353"/>
              <a:gd name="T1" fmla="*/ 0 h 6323"/>
              <a:gd name="T2" fmla="*/ 6353 w 6353"/>
              <a:gd name="T3" fmla="*/ 6323 h 6323"/>
            </a:gdLst>
            <a:ahLst/>
            <a:cxnLst/>
            <a:rect l="T0" t="T1" r="T2" b="T3"/>
            <a:pathLst>
              <a:path w="6353" h="6323" extrusionOk="0">
                <a:moveTo>
                  <a:pt x="2249" y="1"/>
                </a:moveTo>
                <a:lnTo>
                  <a:pt x="2249" y="2220"/>
                </a:lnTo>
                <a:lnTo>
                  <a:pt x="0" y="2220"/>
                </a:lnTo>
                <a:lnTo>
                  <a:pt x="0" y="4104"/>
                </a:lnTo>
                <a:lnTo>
                  <a:pt x="2249" y="4104"/>
                </a:lnTo>
                <a:lnTo>
                  <a:pt x="2249" y="6323"/>
                </a:lnTo>
                <a:lnTo>
                  <a:pt x="4103" y="6323"/>
                </a:lnTo>
                <a:lnTo>
                  <a:pt x="4103" y="4104"/>
                </a:lnTo>
                <a:lnTo>
                  <a:pt x="6353" y="4104"/>
                </a:lnTo>
                <a:lnTo>
                  <a:pt x="6353" y="2220"/>
                </a:lnTo>
                <a:lnTo>
                  <a:pt x="4103" y="2220"/>
                </a:lnTo>
                <a:lnTo>
                  <a:pt x="4103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736;p39"/>
          <p:cNvSpPr>
            <a:spLocks noChangeArrowheads="1"/>
          </p:cNvSpPr>
          <p:nvPr/>
        </p:nvSpPr>
        <p:spPr bwMode="auto">
          <a:xfrm>
            <a:off x="7156450" y="3384550"/>
            <a:ext cx="2727325" cy="272573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737;p39"/>
          <p:cNvSpPr/>
          <p:nvPr/>
        </p:nvSpPr>
        <p:spPr>
          <a:xfrm>
            <a:off x="-131763" y="4443413"/>
            <a:ext cx="800101" cy="80010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8;p39"/>
          <p:cNvSpPr>
            <a:spLocks noChangeArrowheads="1"/>
          </p:cNvSpPr>
          <p:nvPr/>
        </p:nvSpPr>
        <p:spPr bwMode="auto">
          <a:xfrm>
            <a:off x="7418388" y="249238"/>
            <a:ext cx="800100" cy="804862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3" name="Google Shape;739;p39"/>
          <p:cNvSpPr>
            <a:spLocks noChangeArrowheads="1"/>
          </p:cNvSpPr>
          <p:nvPr/>
        </p:nvSpPr>
        <p:spPr bwMode="auto">
          <a:xfrm>
            <a:off x="8613775" y="563563"/>
            <a:ext cx="1951038" cy="1951037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4" name="Google Shape;740;p39"/>
          <p:cNvSpPr/>
          <p:nvPr/>
        </p:nvSpPr>
        <p:spPr>
          <a:xfrm>
            <a:off x="8247063" y="4483100"/>
            <a:ext cx="538162" cy="539750"/>
          </a:xfrm>
          <a:custGeom>
            <a:avLst/>
            <a:gdLst/>
            <a:ahLst/>
            <a:cxnLst/>
            <a:rect l="l" t="t" r="r" b="b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41;p39"/>
          <p:cNvSpPr/>
          <p:nvPr/>
        </p:nvSpPr>
        <p:spPr>
          <a:xfrm>
            <a:off x="-993775" y="3584575"/>
            <a:ext cx="2522538" cy="25193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accent4"/>
          </a:solidFill>
          <a:ln w="85100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42;p39"/>
          <p:cNvSpPr>
            <a:spLocks noChangeArrowheads="1"/>
          </p:cNvSpPr>
          <p:nvPr/>
        </p:nvSpPr>
        <p:spPr bwMode="auto">
          <a:xfrm>
            <a:off x="9232900" y="1182688"/>
            <a:ext cx="714375" cy="714375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4;p40"/>
          <p:cNvSpPr/>
          <p:nvPr/>
        </p:nvSpPr>
        <p:spPr>
          <a:xfrm>
            <a:off x="-1712913" y="-1624013"/>
            <a:ext cx="3554413" cy="355441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45;p40"/>
          <p:cNvSpPr>
            <a:spLocks noChangeArrowheads="1"/>
          </p:cNvSpPr>
          <p:nvPr/>
        </p:nvSpPr>
        <p:spPr bwMode="auto">
          <a:xfrm>
            <a:off x="-741363" y="-647700"/>
            <a:ext cx="1589088" cy="1589088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746;p40"/>
          <p:cNvSpPr>
            <a:spLocks noChangeArrowheads="1"/>
          </p:cNvSpPr>
          <p:nvPr/>
        </p:nvSpPr>
        <p:spPr bwMode="auto">
          <a:xfrm>
            <a:off x="-396875" y="-296863"/>
            <a:ext cx="900113" cy="900113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747;p40"/>
          <p:cNvSpPr>
            <a:spLocks noChangeArrowheads="1"/>
          </p:cNvSpPr>
          <p:nvPr/>
        </p:nvSpPr>
        <p:spPr bwMode="auto">
          <a:xfrm>
            <a:off x="-1181100" y="3725863"/>
            <a:ext cx="2490788" cy="2489200"/>
          </a:xfrm>
          <a:custGeom>
            <a:avLst/>
            <a:gdLst>
              <a:gd name="T0" fmla="*/ 0 w 69729"/>
              <a:gd name="T1" fmla="*/ 0 h 69698"/>
              <a:gd name="T2" fmla="*/ 69729 w 69729"/>
              <a:gd name="T3" fmla="*/ 69698 h 69698"/>
            </a:gdLst>
            <a:ahLst/>
            <a:cxnLst/>
            <a:rect l="T0" t="T1" r="T2" b="T3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748;p40"/>
          <p:cNvSpPr/>
          <p:nvPr/>
        </p:nvSpPr>
        <p:spPr>
          <a:xfrm>
            <a:off x="-546100" y="4359275"/>
            <a:ext cx="1220788" cy="1222375"/>
          </a:xfrm>
          <a:custGeom>
            <a:avLst/>
            <a:gdLst/>
            <a:ahLst/>
            <a:cxnLst/>
            <a:rect l="l" t="t" r="r" b="b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49;p40"/>
          <p:cNvSpPr>
            <a:spLocks noChangeArrowheads="1"/>
          </p:cNvSpPr>
          <p:nvPr/>
        </p:nvSpPr>
        <p:spPr bwMode="auto">
          <a:xfrm>
            <a:off x="-911225" y="3994150"/>
            <a:ext cx="1951038" cy="1952625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750;p40"/>
          <p:cNvSpPr>
            <a:spLocks noChangeArrowheads="1"/>
          </p:cNvSpPr>
          <p:nvPr/>
        </p:nvSpPr>
        <p:spPr bwMode="auto">
          <a:xfrm>
            <a:off x="-292100" y="4613275"/>
            <a:ext cx="714375" cy="714375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751;p40"/>
          <p:cNvSpPr>
            <a:spLocks noChangeArrowheads="1"/>
          </p:cNvSpPr>
          <p:nvPr/>
        </p:nvSpPr>
        <p:spPr bwMode="auto">
          <a:xfrm>
            <a:off x="7050088" y="2514600"/>
            <a:ext cx="227012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0" name="Google Shape;752;p40"/>
          <p:cNvSpPr>
            <a:spLocks noChangeArrowheads="1"/>
          </p:cNvSpPr>
          <p:nvPr/>
        </p:nvSpPr>
        <p:spPr bwMode="auto">
          <a:xfrm>
            <a:off x="7277100" y="2674938"/>
            <a:ext cx="741363" cy="74612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753;p40"/>
          <p:cNvSpPr>
            <a:spLocks noChangeArrowheads="1"/>
          </p:cNvSpPr>
          <p:nvPr/>
        </p:nvSpPr>
        <p:spPr bwMode="auto">
          <a:xfrm>
            <a:off x="7480300" y="3279775"/>
            <a:ext cx="2430463" cy="2430463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5;p41"/>
          <p:cNvSpPr/>
          <p:nvPr/>
        </p:nvSpPr>
        <p:spPr>
          <a:xfrm rot="10800000">
            <a:off x="7504113" y="3521075"/>
            <a:ext cx="1441450" cy="144303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756;p41"/>
          <p:cNvSpPr/>
          <p:nvPr/>
        </p:nvSpPr>
        <p:spPr>
          <a:xfrm rot="10800000">
            <a:off x="7116763" y="3117850"/>
            <a:ext cx="2214562" cy="2214563"/>
          </a:xfrm>
          <a:custGeom>
            <a:avLst/>
            <a:gdLst/>
            <a:ahLst/>
            <a:cxnLst/>
            <a:rect l="l" t="t" r="r" b="b"/>
            <a:pathLst>
              <a:path w="69729" h="69698" fill="none" extrusionOk="0">
                <a:moveTo>
                  <a:pt x="1" y="34864"/>
                </a:moveTo>
                <a:cubicBezTo>
                  <a:pt x="31" y="15624"/>
                  <a:pt x="15624" y="31"/>
                  <a:pt x="34865" y="0"/>
                </a:cubicBezTo>
                <a:cubicBezTo>
                  <a:pt x="54105" y="0"/>
                  <a:pt x="69698" y="15593"/>
                  <a:pt x="69728" y="34864"/>
                </a:cubicBezTo>
                <a:cubicBezTo>
                  <a:pt x="69698" y="54105"/>
                  <a:pt x="54105" y="69698"/>
                  <a:pt x="34865" y="69698"/>
                </a:cubicBezTo>
                <a:cubicBezTo>
                  <a:pt x="15624" y="69667"/>
                  <a:pt x="31" y="54074"/>
                  <a:pt x="1" y="34864"/>
                </a:cubicBezTo>
                <a:close/>
              </a:path>
            </a:pathLst>
          </a:custGeom>
          <a:solidFill>
            <a:schemeClr val="dk2"/>
          </a:solidFill>
          <a:ln w="8510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57;p41"/>
          <p:cNvSpPr>
            <a:spLocks noChangeArrowheads="1"/>
          </p:cNvSpPr>
          <p:nvPr/>
        </p:nvSpPr>
        <p:spPr bwMode="auto">
          <a:xfrm flipH="1">
            <a:off x="163513" y="3552825"/>
            <a:ext cx="1443037" cy="1443038"/>
          </a:xfrm>
          <a:custGeom>
            <a:avLst/>
            <a:gdLst>
              <a:gd name="T0" fmla="*/ 0 w 36567"/>
              <a:gd name="T1" fmla="*/ 0 h 36597"/>
              <a:gd name="T2" fmla="*/ 36567 w 36567"/>
              <a:gd name="T3" fmla="*/ 36597 h 36597"/>
            </a:gdLst>
            <a:ahLst/>
            <a:cxnLst/>
            <a:rect l="T0" t="T1" r="T2" b="T3"/>
            <a:pathLst>
              <a:path w="36567" h="36597" extrusionOk="0">
                <a:moveTo>
                  <a:pt x="36567" y="18298"/>
                </a:moveTo>
                <a:cubicBezTo>
                  <a:pt x="36567" y="28390"/>
                  <a:pt x="28390" y="36596"/>
                  <a:pt x="18269" y="36596"/>
                </a:cubicBezTo>
                <a:cubicBezTo>
                  <a:pt x="8177" y="36596"/>
                  <a:pt x="1" y="28390"/>
                  <a:pt x="1" y="18298"/>
                </a:cubicBezTo>
                <a:cubicBezTo>
                  <a:pt x="1" y="8207"/>
                  <a:pt x="8177" y="0"/>
                  <a:pt x="18269" y="0"/>
                </a:cubicBezTo>
                <a:cubicBezTo>
                  <a:pt x="28390" y="0"/>
                  <a:pt x="36567" y="8207"/>
                  <a:pt x="36567" y="18298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758;p41"/>
          <p:cNvSpPr>
            <a:spLocks noChangeArrowheads="1"/>
          </p:cNvSpPr>
          <p:nvPr/>
        </p:nvSpPr>
        <p:spPr bwMode="auto">
          <a:xfrm flipH="1">
            <a:off x="-373063" y="3016250"/>
            <a:ext cx="2516188" cy="2516188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759;p41"/>
          <p:cNvSpPr>
            <a:spLocks noChangeArrowheads="1"/>
          </p:cNvSpPr>
          <p:nvPr/>
        </p:nvSpPr>
        <p:spPr bwMode="auto">
          <a:xfrm flipH="1">
            <a:off x="485775" y="3873500"/>
            <a:ext cx="798513" cy="80010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760;p41"/>
          <p:cNvSpPr>
            <a:spLocks noChangeArrowheads="1"/>
          </p:cNvSpPr>
          <p:nvPr/>
        </p:nvSpPr>
        <p:spPr bwMode="auto">
          <a:xfrm flipH="1">
            <a:off x="639763" y="4029075"/>
            <a:ext cx="490537" cy="490538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761;p41"/>
          <p:cNvSpPr>
            <a:spLocks noChangeArrowheads="1"/>
          </p:cNvSpPr>
          <p:nvPr/>
        </p:nvSpPr>
        <p:spPr bwMode="auto">
          <a:xfrm rot="10800000">
            <a:off x="6735763" y="3294063"/>
            <a:ext cx="1284287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762;p41"/>
          <p:cNvSpPr/>
          <p:nvPr/>
        </p:nvSpPr>
        <p:spPr>
          <a:xfrm rot="10800000">
            <a:off x="6484938" y="3459163"/>
            <a:ext cx="57150" cy="57150"/>
          </a:xfrm>
          <a:custGeom>
            <a:avLst/>
            <a:gdLst/>
            <a:ahLst/>
            <a:cxnLst/>
            <a:rect l="l" t="t" r="r" b="b"/>
            <a:pathLst>
              <a:path w="1734" h="1734" extrusionOk="0">
                <a:moveTo>
                  <a:pt x="852" y="1"/>
                </a:moveTo>
                <a:cubicBezTo>
                  <a:pt x="365" y="1"/>
                  <a:pt x="1" y="365"/>
                  <a:pt x="1" y="852"/>
                </a:cubicBezTo>
                <a:cubicBezTo>
                  <a:pt x="1" y="1338"/>
                  <a:pt x="365" y="1733"/>
                  <a:pt x="852" y="1733"/>
                </a:cubicBezTo>
                <a:cubicBezTo>
                  <a:pt x="1338" y="1733"/>
                  <a:pt x="1733" y="1338"/>
                  <a:pt x="1733" y="852"/>
                </a:cubicBezTo>
                <a:cubicBezTo>
                  <a:pt x="1733" y="365"/>
                  <a:pt x="1338" y="1"/>
                  <a:pt x="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63;p41"/>
          <p:cNvSpPr>
            <a:spLocks noChangeArrowheads="1"/>
          </p:cNvSpPr>
          <p:nvPr/>
        </p:nvSpPr>
        <p:spPr bwMode="auto">
          <a:xfrm rot="10800000">
            <a:off x="7675563" y="3694113"/>
            <a:ext cx="1096962" cy="1096962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11" name="Google Shape;764;p41"/>
          <p:cNvSpPr>
            <a:spLocks noChangeArrowheads="1"/>
          </p:cNvSpPr>
          <p:nvPr/>
        </p:nvSpPr>
        <p:spPr bwMode="auto">
          <a:xfrm rot="10800000">
            <a:off x="7853363" y="3871913"/>
            <a:ext cx="741362" cy="741362"/>
          </a:xfrm>
          <a:custGeom>
            <a:avLst/>
            <a:gdLst>
              <a:gd name="T0" fmla="*/ 0 w 11795"/>
              <a:gd name="T1" fmla="*/ 0 h 11795"/>
              <a:gd name="T2" fmla="*/ 11795 w 11795"/>
              <a:gd name="T3" fmla="*/ 11795 h 11795"/>
            </a:gdLst>
            <a:ahLst/>
            <a:cxnLst/>
            <a:rect l="T0" t="T1" r="T2" b="T3"/>
            <a:pathLst>
              <a:path w="11795" h="11795" extrusionOk="0">
                <a:moveTo>
                  <a:pt x="11794" y="5897"/>
                </a:moveTo>
                <a:cubicBezTo>
                  <a:pt x="11794" y="9180"/>
                  <a:pt x="9150" y="11794"/>
                  <a:pt x="5897" y="11794"/>
                </a:cubicBezTo>
                <a:cubicBezTo>
                  <a:pt x="2645" y="11794"/>
                  <a:pt x="1" y="9180"/>
                  <a:pt x="1" y="5897"/>
                </a:cubicBezTo>
                <a:cubicBezTo>
                  <a:pt x="1" y="2645"/>
                  <a:pt x="2645" y="1"/>
                  <a:pt x="5897" y="1"/>
                </a:cubicBezTo>
                <a:cubicBezTo>
                  <a:pt x="9150" y="1"/>
                  <a:pt x="11794" y="2645"/>
                  <a:pt x="11794" y="589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>
            <a:spLocks noGrp="1"/>
          </p:cNvSpPr>
          <p:nvPr>
            <p:ph type="title"/>
          </p:nvPr>
        </p:nvSpPr>
        <p:spPr>
          <a:xfrm>
            <a:off x="2238600" y="1181863"/>
            <a:ext cx="4666800" cy="20379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9" name="Google Shape;229;p8"/>
          <p:cNvSpPr txBox="1">
            <a:spLocks noGrp="1"/>
          </p:cNvSpPr>
          <p:nvPr>
            <p:ph type="subTitle" idx="1"/>
          </p:nvPr>
        </p:nvSpPr>
        <p:spPr>
          <a:xfrm>
            <a:off x="2669050" y="3216438"/>
            <a:ext cx="3806100" cy="74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6;p42"/>
          <p:cNvSpPr>
            <a:spLocks noChangeArrowheads="1"/>
          </p:cNvSpPr>
          <p:nvPr/>
        </p:nvSpPr>
        <p:spPr bwMode="auto">
          <a:xfrm flipH="1">
            <a:off x="8797925" y="3330575"/>
            <a:ext cx="1073150" cy="1073150"/>
          </a:xfrm>
          <a:prstGeom prst="ellipse">
            <a:avLst/>
          </a:prstGeom>
          <a:noFill/>
          <a:ln w="9525">
            <a:solidFill>
              <a:schemeClr val="tx2"/>
            </a:solidFill>
            <a:miter lim="8000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3" name="Google Shape;767;p42"/>
          <p:cNvSpPr>
            <a:spLocks noChangeArrowheads="1"/>
          </p:cNvSpPr>
          <p:nvPr/>
        </p:nvSpPr>
        <p:spPr bwMode="auto">
          <a:xfrm flipH="1">
            <a:off x="8518525" y="-431800"/>
            <a:ext cx="1114425" cy="11207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4" name="Google Shape;768;p42"/>
          <p:cNvSpPr>
            <a:spLocks noChangeArrowheads="1"/>
          </p:cNvSpPr>
          <p:nvPr/>
        </p:nvSpPr>
        <p:spPr bwMode="auto">
          <a:xfrm flipH="1">
            <a:off x="-1312863" y="1639888"/>
            <a:ext cx="2254251" cy="2252662"/>
          </a:xfrm>
          <a:custGeom>
            <a:avLst/>
            <a:gdLst>
              <a:gd name="T0" fmla="*/ 0 w 54288"/>
              <a:gd name="T1" fmla="*/ 0 h 54288"/>
              <a:gd name="T2" fmla="*/ 54288 w 54288"/>
              <a:gd name="T3" fmla="*/ 54288 h 54288"/>
            </a:gdLst>
            <a:ahLst/>
            <a:cxnLst/>
            <a:rect l="T0" t="T1" r="T2" b="T3"/>
            <a:pathLst>
              <a:path w="54288" h="54288" extrusionOk="0">
                <a:moveTo>
                  <a:pt x="1" y="27144"/>
                </a:moveTo>
                <a:cubicBezTo>
                  <a:pt x="1" y="12159"/>
                  <a:pt x="12159" y="1"/>
                  <a:pt x="27144" y="1"/>
                </a:cubicBezTo>
                <a:cubicBezTo>
                  <a:pt x="42129" y="1"/>
                  <a:pt x="54257" y="12159"/>
                  <a:pt x="54288" y="27144"/>
                </a:cubicBezTo>
                <a:cubicBezTo>
                  <a:pt x="54257" y="42129"/>
                  <a:pt x="42129" y="54257"/>
                  <a:pt x="27144" y="54287"/>
                </a:cubicBezTo>
                <a:cubicBezTo>
                  <a:pt x="12159" y="54257"/>
                  <a:pt x="1" y="42129"/>
                  <a:pt x="1" y="27144"/>
                </a:cubicBezTo>
                <a:close/>
                <a:moveTo>
                  <a:pt x="3709" y="27144"/>
                </a:moveTo>
                <a:cubicBezTo>
                  <a:pt x="3740" y="40062"/>
                  <a:pt x="14226" y="50548"/>
                  <a:pt x="27144" y="50548"/>
                </a:cubicBezTo>
                <a:cubicBezTo>
                  <a:pt x="40062" y="50548"/>
                  <a:pt x="50549" y="40062"/>
                  <a:pt x="50579" y="27144"/>
                </a:cubicBezTo>
                <a:cubicBezTo>
                  <a:pt x="50549" y="14226"/>
                  <a:pt x="40062" y="3739"/>
                  <a:pt x="27144" y="3709"/>
                </a:cubicBezTo>
                <a:cubicBezTo>
                  <a:pt x="14226" y="3739"/>
                  <a:pt x="3740" y="14195"/>
                  <a:pt x="3709" y="27144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5" name="Google Shape;769;p42"/>
          <p:cNvSpPr>
            <a:spLocks noChangeArrowheads="1"/>
          </p:cNvSpPr>
          <p:nvPr/>
        </p:nvSpPr>
        <p:spPr bwMode="auto">
          <a:xfrm flipH="1">
            <a:off x="468313" y="4164013"/>
            <a:ext cx="749300" cy="755650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6" name="Google Shape;770;p42"/>
          <p:cNvSpPr>
            <a:spLocks noChangeArrowheads="1"/>
          </p:cNvSpPr>
          <p:nvPr/>
        </p:nvSpPr>
        <p:spPr bwMode="auto">
          <a:xfrm flipH="1">
            <a:off x="7750175" y="220663"/>
            <a:ext cx="1285875" cy="50800"/>
          </a:xfrm>
          <a:custGeom>
            <a:avLst/>
            <a:gdLst>
              <a:gd name="T0" fmla="*/ 0 w 38512"/>
              <a:gd name="T1" fmla="*/ 0 h 1520"/>
              <a:gd name="T2" fmla="*/ 38512 w 38512"/>
              <a:gd name="T3" fmla="*/ 1520 h 1520"/>
            </a:gdLst>
            <a:ahLst/>
            <a:cxnLst/>
            <a:rect l="T0" t="T1" r="T2" b="T3"/>
            <a:pathLst>
              <a:path w="38512" h="1520" fill="none" extrusionOk="0">
                <a:moveTo>
                  <a:pt x="38512" y="1520"/>
                </a:moveTo>
                <a:cubicBezTo>
                  <a:pt x="37296" y="1520"/>
                  <a:pt x="37296" y="0"/>
                  <a:pt x="36111" y="0"/>
                </a:cubicBezTo>
                <a:cubicBezTo>
                  <a:pt x="34895" y="0"/>
                  <a:pt x="34895" y="1520"/>
                  <a:pt x="33709" y="1520"/>
                </a:cubicBezTo>
                <a:cubicBezTo>
                  <a:pt x="32493" y="1520"/>
                  <a:pt x="32493" y="0"/>
                  <a:pt x="31278" y="0"/>
                </a:cubicBezTo>
                <a:cubicBezTo>
                  <a:pt x="30092" y="0"/>
                  <a:pt x="30092" y="1520"/>
                  <a:pt x="28876" y="1520"/>
                </a:cubicBezTo>
                <a:cubicBezTo>
                  <a:pt x="27691" y="1520"/>
                  <a:pt x="27691" y="0"/>
                  <a:pt x="26475" y="0"/>
                </a:cubicBezTo>
                <a:cubicBezTo>
                  <a:pt x="25259" y="0"/>
                  <a:pt x="25259" y="1520"/>
                  <a:pt x="24074" y="1520"/>
                </a:cubicBezTo>
                <a:cubicBezTo>
                  <a:pt x="22858" y="1520"/>
                  <a:pt x="22858" y="0"/>
                  <a:pt x="21673" y="0"/>
                </a:cubicBezTo>
                <a:cubicBezTo>
                  <a:pt x="20457" y="0"/>
                  <a:pt x="20457" y="1520"/>
                  <a:pt x="19271" y="1520"/>
                </a:cubicBezTo>
                <a:cubicBezTo>
                  <a:pt x="18056" y="1520"/>
                  <a:pt x="18056" y="0"/>
                  <a:pt x="16870" y="0"/>
                </a:cubicBezTo>
                <a:cubicBezTo>
                  <a:pt x="15654" y="0"/>
                  <a:pt x="15654" y="1520"/>
                  <a:pt x="14438" y="1520"/>
                </a:cubicBezTo>
                <a:cubicBezTo>
                  <a:pt x="13253" y="1520"/>
                  <a:pt x="13253" y="0"/>
                  <a:pt x="12037" y="0"/>
                </a:cubicBezTo>
                <a:cubicBezTo>
                  <a:pt x="10852" y="0"/>
                  <a:pt x="10852" y="1520"/>
                  <a:pt x="9636" y="1520"/>
                </a:cubicBezTo>
                <a:cubicBezTo>
                  <a:pt x="8420" y="1520"/>
                  <a:pt x="8420" y="0"/>
                  <a:pt x="7235" y="0"/>
                </a:cubicBezTo>
                <a:cubicBezTo>
                  <a:pt x="6019" y="0"/>
                  <a:pt x="6019" y="1520"/>
                  <a:pt x="4833" y="1520"/>
                </a:cubicBezTo>
                <a:cubicBezTo>
                  <a:pt x="3618" y="1520"/>
                  <a:pt x="3618" y="0"/>
                  <a:pt x="2402" y="0"/>
                </a:cubicBezTo>
                <a:cubicBezTo>
                  <a:pt x="1216" y="0"/>
                  <a:pt x="1216" y="1520"/>
                  <a:pt x="0" y="1520"/>
                </a:cubicBezTo>
              </a:path>
            </a:pathLst>
          </a:custGeom>
          <a:noFill/>
          <a:ln w="19000">
            <a:solidFill>
              <a:schemeClr val="accent2"/>
            </a:solidFill>
            <a:miter lim="30396"/>
            <a:headEnd type="none" w="sm" len="sm"/>
            <a:tailEnd type="none" w="sm" len="sm"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7" name="Google Shape;771;p42"/>
          <p:cNvSpPr>
            <a:spLocks noChangeArrowheads="1"/>
          </p:cNvSpPr>
          <p:nvPr/>
        </p:nvSpPr>
        <p:spPr bwMode="auto">
          <a:xfrm flipH="1">
            <a:off x="561975" y="1098550"/>
            <a:ext cx="227013" cy="227013"/>
          </a:xfrm>
          <a:custGeom>
            <a:avLst/>
            <a:gdLst>
              <a:gd name="T0" fmla="*/ 0 w 6810"/>
              <a:gd name="T1" fmla="*/ 0 h 6810"/>
              <a:gd name="T2" fmla="*/ 6810 w 6810"/>
              <a:gd name="T3" fmla="*/ 6810 h 6810"/>
            </a:gdLst>
            <a:ahLst/>
            <a:cxnLst/>
            <a:rect l="T0" t="T1" r="T2" b="T3"/>
            <a:pathLst>
              <a:path w="6810" h="6810" extrusionOk="0">
                <a:moveTo>
                  <a:pt x="6810" y="2372"/>
                </a:moveTo>
                <a:lnTo>
                  <a:pt x="4439" y="2372"/>
                </a:lnTo>
                <a:lnTo>
                  <a:pt x="4439" y="1"/>
                </a:lnTo>
                <a:lnTo>
                  <a:pt x="2402" y="1"/>
                </a:lnTo>
                <a:lnTo>
                  <a:pt x="2402" y="2372"/>
                </a:lnTo>
                <a:lnTo>
                  <a:pt x="1" y="2372"/>
                </a:lnTo>
                <a:lnTo>
                  <a:pt x="1" y="4408"/>
                </a:lnTo>
                <a:lnTo>
                  <a:pt x="2402" y="4408"/>
                </a:lnTo>
                <a:lnTo>
                  <a:pt x="2402" y="6809"/>
                </a:lnTo>
                <a:lnTo>
                  <a:pt x="4439" y="6809"/>
                </a:lnTo>
                <a:lnTo>
                  <a:pt x="4439" y="4408"/>
                </a:lnTo>
                <a:lnTo>
                  <a:pt x="6810" y="440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8EBFE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8" name="Google Shape;772;p42"/>
          <p:cNvSpPr>
            <a:spLocks noChangeArrowheads="1"/>
          </p:cNvSpPr>
          <p:nvPr/>
        </p:nvSpPr>
        <p:spPr bwMode="auto">
          <a:xfrm flipH="1">
            <a:off x="595313" y="293688"/>
            <a:ext cx="684212" cy="688975"/>
          </a:xfrm>
          <a:custGeom>
            <a:avLst/>
            <a:gdLst>
              <a:gd name="T0" fmla="*/ 0 w 35017"/>
              <a:gd name="T1" fmla="*/ 0 h 35260"/>
              <a:gd name="T2" fmla="*/ 35017 w 35017"/>
              <a:gd name="T3" fmla="*/ 35260 h 35260"/>
            </a:gdLst>
            <a:ahLst/>
            <a:cxnLst/>
            <a:rect l="T0" t="T1" r="T2" b="T3"/>
            <a:pathLst>
              <a:path w="35017" h="35260" extrusionOk="0">
                <a:moveTo>
                  <a:pt x="33892" y="11399"/>
                </a:moveTo>
                <a:cubicBezTo>
                  <a:pt x="31247" y="4560"/>
                  <a:pt x="24712" y="31"/>
                  <a:pt x="17387" y="1"/>
                </a:cubicBezTo>
                <a:cubicBezTo>
                  <a:pt x="7751" y="153"/>
                  <a:pt x="0" y="7995"/>
                  <a:pt x="0" y="17630"/>
                </a:cubicBezTo>
                <a:cubicBezTo>
                  <a:pt x="0" y="27266"/>
                  <a:pt x="7751" y="35108"/>
                  <a:pt x="17387" y="35260"/>
                </a:cubicBezTo>
                <a:cubicBezTo>
                  <a:pt x="27113" y="35229"/>
                  <a:pt x="35016" y="27357"/>
                  <a:pt x="35016" y="17630"/>
                </a:cubicBezTo>
                <a:cubicBezTo>
                  <a:pt x="35016" y="15503"/>
                  <a:pt x="34621" y="13375"/>
                  <a:pt x="33892" y="11399"/>
                </a:cubicBezTo>
                <a:close/>
                <a:moveTo>
                  <a:pt x="17387" y="30062"/>
                </a:moveTo>
                <a:cubicBezTo>
                  <a:pt x="10609" y="29940"/>
                  <a:pt x="5168" y="24408"/>
                  <a:pt x="5168" y="17630"/>
                </a:cubicBezTo>
                <a:cubicBezTo>
                  <a:pt x="5168" y="10852"/>
                  <a:pt x="10609" y="5320"/>
                  <a:pt x="17387" y="5198"/>
                </a:cubicBezTo>
                <a:cubicBezTo>
                  <a:pt x="22554" y="5229"/>
                  <a:pt x="27174" y="8420"/>
                  <a:pt x="29028" y="13253"/>
                </a:cubicBezTo>
                <a:cubicBezTo>
                  <a:pt x="29545" y="14652"/>
                  <a:pt x="29819" y="16141"/>
                  <a:pt x="29819" y="17661"/>
                </a:cubicBezTo>
                <a:cubicBezTo>
                  <a:pt x="29788" y="24500"/>
                  <a:pt x="24226" y="30062"/>
                  <a:pt x="17387" y="30062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EBEBE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9" name="Google Shape;773;p42"/>
          <p:cNvSpPr>
            <a:spLocks noChangeArrowheads="1"/>
          </p:cNvSpPr>
          <p:nvPr/>
        </p:nvSpPr>
        <p:spPr bwMode="auto">
          <a:xfrm flipH="1">
            <a:off x="560388" y="2482850"/>
            <a:ext cx="565150" cy="565150"/>
          </a:xfrm>
          <a:custGeom>
            <a:avLst/>
            <a:gdLst>
              <a:gd name="T0" fmla="*/ 0 w 19242"/>
              <a:gd name="T1" fmla="*/ 0 h 19241"/>
              <a:gd name="T2" fmla="*/ 19242 w 19242"/>
              <a:gd name="T3" fmla="*/ 19241 h 19241"/>
            </a:gdLst>
            <a:ahLst/>
            <a:cxnLst/>
            <a:rect l="T0" t="T1" r="T2" b="T3"/>
            <a:pathLst>
              <a:path w="19242" h="19241" extrusionOk="0">
                <a:moveTo>
                  <a:pt x="19241" y="9605"/>
                </a:moveTo>
                <a:cubicBezTo>
                  <a:pt x="19241" y="14925"/>
                  <a:pt x="14925" y="19241"/>
                  <a:pt x="9636" y="19241"/>
                </a:cubicBezTo>
                <a:cubicBezTo>
                  <a:pt x="4317" y="19241"/>
                  <a:pt x="1" y="14925"/>
                  <a:pt x="1" y="9605"/>
                </a:cubicBezTo>
                <a:cubicBezTo>
                  <a:pt x="1" y="4316"/>
                  <a:pt x="4317" y="0"/>
                  <a:pt x="9636" y="0"/>
                </a:cubicBezTo>
                <a:cubicBezTo>
                  <a:pt x="14925" y="0"/>
                  <a:pt x="19241" y="4316"/>
                  <a:pt x="19241" y="9605"/>
                </a:cubicBezTo>
                <a:close/>
              </a:path>
            </a:pathLst>
          </a:custGeom>
          <a:gradFill rotWithShape="0">
            <a:gsLst>
              <a:gs pos="0">
                <a:srgbClr val="E2E8DB"/>
              </a:gs>
              <a:gs pos="100000">
                <a:srgbClr val="B6D7A8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kern="0">
                <a:solidFill>
                  <a:srgbClr val="FFFFFF">
                    <a:alpha val="8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01CA997A-2ABE-44C4-B819-C96E6E3F6155}" type="datetimeFigureOut">
              <a:rPr lang="en-US"/>
              <a:pPr>
                <a:defRPr/>
              </a:pPr>
              <a:t>3/1/2023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kern="0">
                <a:solidFill>
                  <a:srgbClr val="FFFFFF">
                    <a:alpha val="8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kern="0">
                <a:solidFill>
                  <a:srgbClr val="FFFFFF">
                    <a:alpha val="25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98293496-1D62-4543-9B28-D0807964DE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Google Shape;43;p5"/>
          <p:cNvSpPr txBox="1">
            <a:spLocks noGrp="1"/>
          </p:cNvSpPr>
          <p:nvPr>
            <p:ph type="sldNum" idx="10"/>
          </p:nvPr>
        </p:nvSpPr>
        <p:spPr bwMode="auto">
          <a:xfrm>
            <a:off x="8404225" y="4749800"/>
            <a:ext cx="549275" cy="3937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charset="0"/>
              <a:buNone/>
              <a:defRPr/>
            </a:lvl1pPr>
          </a:lstStyle>
          <a:p>
            <a:pPr>
              <a:defRPr/>
            </a:pPr>
            <a:fld id="{9BD5EA06-F442-43F2-AA10-E0ECD935A8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/>
          <p:cNvCxnSpPr/>
          <p:nvPr/>
        </p:nvCxnSpPr>
        <p:spPr>
          <a:xfrm flipH="1">
            <a:off x="6170613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6"/>
          <p:cNvCxnSpPr/>
          <p:nvPr/>
        </p:nvCxnSpPr>
        <p:spPr>
          <a:xfrm flipH="1">
            <a:off x="4581525" y="68263"/>
            <a:ext cx="4560888" cy="4560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5427663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0"/>
          <p:cNvCxnSpPr/>
          <p:nvPr/>
        </p:nvCxnSpPr>
        <p:spPr>
          <a:xfrm flipH="1">
            <a:off x="5502275" y="23813"/>
            <a:ext cx="3640138" cy="364013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/>
          <p:nvPr/>
        </p:nvCxnSpPr>
        <p:spPr>
          <a:xfrm flipH="1">
            <a:off x="5884863" y="457200"/>
            <a:ext cx="3257550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/>
          <a:lstStyle>
            <a:lvl1pPr algn="l">
              <a:defRPr sz="36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/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1C41-359C-47C3-A900-D5B24E0F020A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5F8F0A-15A6-4A11-BFCB-FBDA743E8B60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23A41-E4F7-4C67-B2FE-F4D1DE385342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2506C-BAF7-4E07-9ED9-F1E4688E8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/>
          <a:lstStyle>
            <a:lvl1pPr algn="l">
              <a:defRPr sz="27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/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B898-AC11-4C77-AEEA-EFA1AFC64B8F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3549930-968E-4307-B8A1-FED5F5E3CF2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C49FC-2988-4DE3-B6DB-DC6E5DD4FA68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0750A-1356-42D2-A6E6-428313B4F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32BA7-7618-4C71-B870-04D8ECCB05AE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B3E1-36C1-4E9C-8EB4-A062E791B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31;p9"/>
          <p:cNvGrpSpPr>
            <a:grpSpLocks/>
          </p:cNvGrpSpPr>
          <p:nvPr/>
        </p:nvGrpSpPr>
        <p:grpSpPr bwMode="auto">
          <a:xfrm rot="-1881486">
            <a:off x="996950" y="4608513"/>
            <a:ext cx="1758950" cy="447675"/>
            <a:chOff x="2646300" y="1318150"/>
            <a:chExt cx="980650" cy="249150"/>
          </a:xfrm>
        </p:grpSpPr>
        <p:sp>
          <p:nvSpPr>
            <p:cNvPr id="5" name="Google Shape;232;p9"/>
            <p:cNvSpPr/>
            <p:nvPr/>
          </p:nvSpPr>
          <p:spPr>
            <a:xfrm>
              <a:off x="2646300" y="1318150"/>
              <a:ext cx="980650" cy="249150"/>
            </a:xfrm>
            <a:custGeom>
              <a:avLst/>
              <a:gdLst/>
              <a:ahLst/>
              <a:cxnLst/>
              <a:rect l="l" t="t" r="r" b="b"/>
              <a:pathLst>
                <a:path w="39226" h="9966" extrusionOk="0">
                  <a:moveTo>
                    <a:pt x="19725" y="264"/>
                  </a:moveTo>
                  <a:cubicBezTo>
                    <a:pt x="20705" y="264"/>
                    <a:pt x="21684" y="444"/>
                    <a:pt x="22605" y="786"/>
                  </a:cubicBezTo>
                  <a:cubicBezTo>
                    <a:pt x="23224" y="1024"/>
                    <a:pt x="23807" y="1334"/>
                    <a:pt x="24355" y="1703"/>
                  </a:cubicBezTo>
                  <a:cubicBezTo>
                    <a:pt x="24950" y="2120"/>
                    <a:pt x="25462" y="2644"/>
                    <a:pt x="25950" y="3179"/>
                  </a:cubicBezTo>
                  <a:cubicBezTo>
                    <a:pt x="26486" y="3775"/>
                    <a:pt x="27010" y="4406"/>
                    <a:pt x="27569" y="4965"/>
                  </a:cubicBezTo>
                  <a:cubicBezTo>
                    <a:pt x="27772" y="5156"/>
                    <a:pt x="27962" y="5358"/>
                    <a:pt x="28165" y="5549"/>
                  </a:cubicBezTo>
                  <a:cubicBezTo>
                    <a:pt x="27308" y="6382"/>
                    <a:pt x="26438" y="7216"/>
                    <a:pt x="25474" y="7918"/>
                  </a:cubicBezTo>
                  <a:cubicBezTo>
                    <a:pt x="24319" y="8752"/>
                    <a:pt x="22986" y="9371"/>
                    <a:pt x="21557" y="9585"/>
                  </a:cubicBezTo>
                  <a:cubicBezTo>
                    <a:pt x="21182" y="9638"/>
                    <a:pt x="20807" y="9663"/>
                    <a:pt x="20433" y="9663"/>
                  </a:cubicBezTo>
                  <a:cubicBezTo>
                    <a:pt x="19378" y="9663"/>
                    <a:pt x="18332" y="9463"/>
                    <a:pt x="17330" y="9121"/>
                  </a:cubicBezTo>
                  <a:cubicBezTo>
                    <a:pt x="15949" y="8656"/>
                    <a:pt x="14651" y="7942"/>
                    <a:pt x="13449" y="7120"/>
                  </a:cubicBezTo>
                  <a:cubicBezTo>
                    <a:pt x="12603" y="6549"/>
                    <a:pt x="11817" y="5906"/>
                    <a:pt x="11020" y="5251"/>
                  </a:cubicBezTo>
                  <a:cubicBezTo>
                    <a:pt x="11127" y="5108"/>
                    <a:pt x="11258" y="4965"/>
                    <a:pt x="11377" y="4834"/>
                  </a:cubicBezTo>
                  <a:cubicBezTo>
                    <a:pt x="12389" y="3727"/>
                    <a:pt x="13484" y="2691"/>
                    <a:pt x="14746" y="1870"/>
                  </a:cubicBezTo>
                  <a:cubicBezTo>
                    <a:pt x="15937" y="1096"/>
                    <a:pt x="17259" y="512"/>
                    <a:pt x="18675" y="334"/>
                  </a:cubicBezTo>
                  <a:cubicBezTo>
                    <a:pt x="19024" y="287"/>
                    <a:pt x="19374" y="264"/>
                    <a:pt x="19725" y="264"/>
                  </a:cubicBezTo>
                  <a:close/>
                  <a:moveTo>
                    <a:pt x="19709" y="0"/>
                  </a:moveTo>
                  <a:cubicBezTo>
                    <a:pt x="19682" y="0"/>
                    <a:pt x="19655" y="0"/>
                    <a:pt x="19628" y="0"/>
                  </a:cubicBezTo>
                  <a:cubicBezTo>
                    <a:pt x="18271" y="12"/>
                    <a:pt x="16961" y="370"/>
                    <a:pt x="15758" y="977"/>
                  </a:cubicBezTo>
                  <a:cubicBezTo>
                    <a:pt x="14449" y="1620"/>
                    <a:pt x="13282" y="2525"/>
                    <a:pt x="12246" y="3537"/>
                  </a:cubicBezTo>
                  <a:cubicBezTo>
                    <a:pt x="11722" y="4049"/>
                    <a:pt x="11246" y="4572"/>
                    <a:pt x="10770" y="5108"/>
                  </a:cubicBezTo>
                  <a:cubicBezTo>
                    <a:pt x="10472" y="4846"/>
                    <a:pt x="10174" y="4608"/>
                    <a:pt x="9877" y="4358"/>
                  </a:cubicBezTo>
                  <a:cubicBezTo>
                    <a:pt x="7710" y="2579"/>
                    <a:pt x="5171" y="800"/>
                    <a:pt x="2261" y="800"/>
                  </a:cubicBezTo>
                  <a:cubicBezTo>
                    <a:pt x="2133" y="800"/>
                    <a:pt x="2005" y="803"/>
                    <a:pt x="1876" y="810"/>
                  </a:cubicBezTo>
                  <a:cubicBezTo>
                    <a:pt x="1519" y="834"/>
                    <a:pt x="1173" y="893"/>
                    <a:pt x="828" y="965"/>
                  </a:cubicBezTo>
                  <a:cubicBezTo>
                    <a:pt x="649" y="1010"/>
                    <a:pt x="712" y="1254"/>
                    <a:pt x="868" y="1254"/>
                  </a:cubicBezTo>
                  <a:cubicBezTo>
                    <a:pt x="878" y="1254"/>
                    <a:pt x="889" y="1253"/>
                    <a:pt x="899" y="1251"/>
                  </a:cubicBezTo>
                  <a:cubicBezTo>
                    <a:pt x="1357" y="1152"/>
                    <a:pt x="1811" y="1106"/>
                    <a:pt x="2260" y="1106"/>
                  </a:cubicBezTo>
                  <a:cubicBezTo>
                    <a:pt x="4829" y="1106"/>
                    <a:pt x="7218" y="2608"/>
                    <a:pt x="9174" y="4180"/>
                  </a:cubicBezTo>
                  <a:cubicBezTo>
                    <a:pt x="9639" y="4549"/>
                    <a:pt x="10103" y="4942"/>
                    <a:pt x="10567" y="5323"/>
                  </a:cubicBezTo>
                  <a:cubicBezTo>
                    <a:pt x="10103" y="5835"/>
                    <a:pt x="9627" y="6335"/>
                    <a:pt x="9115" y="6799"/>
                  </a:cubicBezTo>
                  <a:cubicBezTo>
                    <a:pt x="8043" y="7763"/>
                    <a:pt x="6817" y="8502"/>
                    <a:pt x="5424" y="8894"/>
                  </a:cubicBezTo>
                  <a:cubicBezTo>
                    <a:pt x="4577" y="9142"/>
                    <a:pt x="3687" y="9276"/>
                    <a:pt x="2796" y="9276"/>
                  </a:cubicBezTo>
                  <a:cubicBezTo>
                    <a:pt x="2273" y="9276"/>
                    <a:pt x="1749" y="9230"/>
                    <a:pt x="1233" y="9133"/>
                  </a:cubicBezTo>
                  <a:cubicBezTo>
                    <a:pt x="888" y="9073"/>
                    <a:pt x="542" y="8990"/>
                    <a:pt x="221" y="8894"/>
                  </a:cubicBezTo>
                  <a:cubicBezTo>
                    <a:pt x="191" y="8875"/>
                    <a:pt x="165" y="8867"/>
                    <a:pt x="142" y="8867"/>
                  </a:cubicBezTo>
                  <a:cubicBezTo>
                    <a:pt x="25" y="8867"/>
                    <a:pt x="0" y="9081"/>
                    <a:pt x="149" y="9121"/>
                  </a:cubicBezTo>
                  <a:cubicBezTo>
                    <a:pt x="1018" y="9383"/>
                    <a:pt x="1921" y="9512"/>
                    <a:pt x="2825" y="9512"/>
                  </a:cubicBezTo>
                  <a:cubicBezTo>
                    <a:pt x="4708" y="9512"/>
                    <a:pt x="6593" y="8953"/>
                    <a:pt x="8162" y="7882"/>
                  </a:cubicBezTo>
                  <a:cubicBezTo>
                    <a:pt x="9162" y="7216"/>
                    <a:pt x="9996" y="6335"/>
                    <a:pt x="10805" y="5454"/>
                  </a:cubicBezTo>
                  <a:cubicBezTo>
                    <a:pt x="11425" y="5977"/>
                    <a:pt x="12032" y="6489"/>
                    <a:pt x="12687" y="6942"/>
                  </a:cubicBezTo>
                  <a:cubicBezTo>
                    <a:pt x="13865" y="7799"/>
                    <a:pt x="15116" y="8537"/>
                    <a:pt x="16461" y="9109"/>
                  </a:cubicBezTo>
                  <a:cubicBezTo>
                    <a:pt x="17702" y="9626"/>
                    <a:pt x="19054" y="9943"/>
                    <a:pt x="20421" y="9943"/>
                  </a:cubicBezTo>
                  <a:cubicBezTo>
                    <a:pt x="20470" y="9943"/>
                    <a:pt x="20519" y="9943"/>
                    <a:pt x="20569" y="9942"/>
                  </a:cubicBezTo>
                  <a:cubicBezTo>
                    <a:pt x="21997" y="9906"/>
                    <a:pt x="23390" y="9490"/>
                    <a:pt x="24629" y="8799"/>
                  </a:cubicBezTo>
                  <a:cubicBezTo>
                    <a:pt x="26045" y="7990"/>
                    <a:pt x="27200" y="6870"/>
                    <a:pt x="28367" y="5751"/>
                  </a:cubicBezTo>
                  <a:cubicBezTo>
                    <a:pt x="28629" y="6013"/>
                    <a:pt x="28903" y="6251"/>
                    <a:pt x="29165" y="6489"/>
                  </a:cubicBezTo>
                  <a:cubicBezTo>
                    <a:pt x="30296" y="7454"/>
                    <a:pt x="31534" y="8275"/>
                    <a:pt x="32892" y="8883"/>
                  </a:cubicBezTo>
                  <a:cubicBezTo>
                    <a:pt x="34285" y="9502"/>
                    <a:pt x="35809" y="9954"/>
                    <a:pt x="37368" y="9966"/>
                  </a:cubicBezTo>
                  <a:cubicBezTo>
                    <a:pt x="37749" y="9966"/>
                    <a:pt x="38130" y="9942"/>
                    <a:pt x="38499" y="9883"/>
                  </a:cubicBezTo>
                  <a:cubicBezTo>
                    <a:pt x="38682" y="9848"/>
                    <a:pt x="38613" y="9595"/>
                    <a:pt x="38450" y="9595"/>
                  </a:cubicBezTo>
                  <a:cubicBezTo>
                    <a:pt x="38443" y="9595"/>
                    <a:pt x="38435" y="9596"/>
                    <a:pt x="38428" y="9597"/>
                  </a:cubicBezTo>
                  <a:cubicBezTo>
                    <a:pt x="38085" y="9646"/>
                    <a:pt x="37741" y="9669"/>
                    <a:pt x="37399" y="9669"/>
                  </a:cubicBezTo>
                  <a:cubicBezTo>
                    <a:pt x="36159" y="9669"/>
                    <a:pt x="34932" y="9371"/>
                    <a:pt x="33785" y="8942"/>
                  </a:cubicBezTo>
                  <a:cubicBezTo>
                    <a:pt x="32368" y="8394"/>
                    <a:pt x="31046" y="7620"/>
                    <a:pt x="29867" y="6680"/>
                  </a:cubicBezTo>
                  <a:cubicBezTo>
                    <a:pt x="29415" y="6323"/>
                    <a:pt x="28998" y="5954"/>
                    <a:pt x="28581" y="5561"/>
                  </a:cubicBezTo>
                  <a:cubicBezTo>
                    <a:pt x="29272" y="4906"/>
                    <a:pt x="29939" y="4251"/>
                    <a:pt x="30665" y="3679"/>
                  </a:cubicBezTo>
                  <a:cubicBezTo>
                    <a:pt x="31725" y="2822"/>
                    <a:pt x="32903" y="2084"/>
                    <a:pt x="34154" y="1572"/>
                  </a:cubicBezTo>
                  <a:cubicBezTo>
                    <a:pt x="35368" y="1084"/>
                    <a:pt x="36666" y="834"/>
                    <a:pt x="37976" y="822"/>
                  </a:cubicBezTo>
                  <a:cubicBezTo>
                    <a:pt x="38333" y="822"/>
                    <a:pt x="38690" y="834"/>
                    <a:pt x="39035" y="858"/>
                  </a:cubicBezTo>
                  <a:cubicBezTo>
                    <a:pt x="39042" y="859"/>
                    <a:pt x="39050" y="859"/>
                    <a:pt x="39056" y="859"/>
                  </a:cubicBezTo>
                  <a:cubicBezTo>
                    <a:pt x="39225" y="859"/>
                    <a:pt x="39218" y="583"/>
                    <a:pt x="39035" y="560"/>
                  </a:cubicBezTo>
                  <a:cubicBezTo>
                    <a:pt x="38718" y="538"/>
                    <a:pt x="38400" y="526"/>
                    <a:pt x="38083" y="526"/>
                  </a:cubicBezTo>
                  <a:cubicBezTo>
                    <a:pt x="37058" y="526"/>
                    <a:pt x="36041" y="650"/>
                    <a:pt x="35058" y="941"/>
                  </a:cubicBezTo>
                  <a:cubicBezTo>
                    <a:pt x="33796" y="1310"/>
                    <a:pt x="32606" y="1929"/>
                    <a:pt x="31522" y="2679"/>
                  </a:cubicBezTo>
                  <a:cubicBezTo>
                    <a:pt x="30403" y="3441"/>
                    <a:pt x="29415" y="4334"/>
                    <a:pt x="28451" y="5263"/>
                  </a:cubicBezTo>
                  <a:lnTo>
                    <a:pt x="28367" y="5358"/>
                  </a:lnTo>
                  <a:cubicBezTo>
                    <a:pt x="27748" y="4763"/>
                    <a:pt x="27177" y="4156"/>
                    <a:pt x="26605" y="3513"/>
                  </a:cubicBezTo>
                  <a:cubicBezTo>
                    <a:pt x="26117" y="2941"/>
                    <a:pt x="25605" y="2370"/>
                    <a:pt x="25033" y="1894"/>
                  </a:cubicBezTo>
                  <a:cubicBezTo>
                    <a:pt x="24521" y="1477"/>
                    <a:pt x="23974" y="1120"/>
                    <a:pt x="23390" y="834"/>
                  </a:cubicBezTo>
                  <a:cubicBezTo>
                    <a:pt x="22259" y="274"/>
                    <a:pt x="20980" y="0"/>
                    <a:pt x="19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33;p9"/>
            <p:cNvSpPr/>
            <p:nvPr/>
          </p:nvSpPr>
          <p:spPr>
            <a:xfrm>
              <a:off x="2674496" y="1361182"/>
              <a:ext cx="21242" cy="165216"/>
            </a:xfrm>
            <a:custGeom>
              <a:avLst/>
              <a:gdLst/>
              <a:ahLst/>
              <a:cxnLst/>
              <a:rect l="l" t="t" r="r" b="b"/>
              <a:pathLst>
                <a:path w="870" h="6606" extrusionOk="0">
                  <a:moveTo>
                    <a:pt x="383" y="1"/>
                  </a:moveTo>
                  <a:cubicBezTo>
                    <a:pt x="197" y="1"/>
                    <a:pt x="19" y="120"/>
                    <a:pt x="36" y="358"/>
                  </a:cubicBezTo>
                  <a:cubicBezTo>
                    <a:pt x="120" y="2311"/>
                    <a:pt x="120" y="4275"/>
                    <a:pt x="13" y="6240"/>
                  </a:cubicBezTo>
                  <a:cubicBezTo>
                    <a:pt x="1" y="6484"/>
                    <a:pt x="179" y="6606"/>
                    <a:pt x="365" y="6606"/>
                  </a:cubicBezTo>
                  <a:cubicBezTo>
                    <a:pt x="551" y="6606"/>
                    <a:pt x="745" y="6484"/>
                    <a:pt x="763" y="6240"/>
                  </a:cubicBezTo>
                  <a:cubicBezTo>
                    <a:pt x="870" y="4287"/>
                    <a:pt x="870" y="2322"/>
                    <a:pt x="775" y="358"/>
                  </a:cubicBezTo>
                  <a:cubicBezTo>
                    <a:pt x="763" y="120"/>
                    <a:pt x="569" y="1"/>
                    <a:pt x="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34;p9"/>
            <p:cNvSpPr/>
            <p:nvPr/>
          </p:nvSpPr>
          <p:spPr>
            <a:xfrm>
              <a:off x="2714464" y="1361344"/>
              <a:ext cx="21242" cy="173168"/>
            </a:xfrm>
            <a:custGeom>
              <a:avLst/>
              <a:gdLst/>
              <a:ahLst/>
              <a:cxnLst/>
              <a:rect l="l" t="t" r="r" b="b"/>
              <a:pathLst>
                <a:path w="840" h="6927" extrusionOk="0">
                  <a:moveTo>
                    <a:pt x="412" y="0"/>
                  </a:moveTo>
                  <a:cubicBezTo>
                    <a:pt x="226" y="0"/>
                    <a:pt x="36" y="123"/>
                    <a:pt x="24" y="367"/>
                  </a:cubicBezTo>
                  <a:cubicBezTo>
                    <a:pt x="0" y="2438"/>
                    <a:pt x="12" y="4498"/>
                    <a:pt x="83" y="6570"/>
                  </a:cubicBezTo>
                  <a:cubicBezTo>
                    <a:pt x="95" y="6808"/>
                    <a:pt x="286" y="6927"/>
                    <a:pt x="472" y="6927"/>
                  </a:cubicBezTo>
                  <a:cubicBezTo>
                    <a:pt x="658" y="6927"/>
                    <a:pt x="839" y="6808"/>
                    <a:pt x="834" y="6570"/>
                  </a:cubicBezTo>
                  <a:cubicBezTo>
                    <a:pt x="762" y="4498"/>
                    <a:pt x="738" y="2438"/>
                    <a:pt x="774" y="367"/>
                  </a:cubicBezTo>
                  <a:cubicBezTo>
                    <a:pt x="780" y="123"/>
                    <a:pt x="598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35;p9"/>
            <p:cNvSpPr/>
            <p:nvPr/>
          </p:nvSpPr>
          <p:spPr>
            <a:xfrm>
              <a:off x="2752791" y="1365743"/>
              <a:ext cx="20357" cy="160799"/>
            </a:xfrm>
            <a:custGeom>
              <a:avLst/>
              <a:gdLst/>
              <a:ahLst/>
              <a:cxnLst/>
              <a:rect l="l" t="t" r="r" b="b"/>
              <a:pathLst>
                <a:path w="828" h="6431" extrusionOk="0">
                  <a:moveTo>
                    <a:pt x="393" y="1"/>
                  </a:moveTo>
                  <a:cubicBezTo>
                    <a:pt x="209" y="1"/>
                    <a:pt x="24" y="120"/>
                    <a:pt x="24" y="358"/>
                  </a:cubicBezTo>
                  <a:cubicBezTo>
                    <a:pt x="0" y="2263"/>
                    <a:pt x="36" y="4168"/>
                    <a:pt x="84" y="6073"/>
                  </a:cubicBezTo>
                  <a:cubicBezTo>
                    <a:pt x="89" y="6311"/>
                    <a:pt x="277" y="6430"/>
                    <a:pt x="462" y="6430"/>
                  </a:cubicBezTo>
                  <a:cubicBezTo>
                    <a:pt x="646" y="6430"/>
                    <a:pt x="828" y="6311"/>
                    <a:pt x="822" y="6073"/>
                  </a:cubicBezTo>
                  <a:cubicBezTo>
                    <a:pt x="762" y="4168"/>
                    <a:pt x="750" y="2263"/>
                    <a:pt x="762" y="358"/>
                  </a:cubicBezTo>
                  <a:cubicBezTo>
                    <a:pt x="762" y="120"/>
                    <a:pt x="578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6;p9"/>
            <p:cNvSpPr/>
            <p:nvPr/>
          </p:nvSpPr>
          <p:spPr>
            <a:xfrm>
              <a:off x="2788815" y="1388160"/>
              <a:ext cx="21242" cy="127226"/>
            </a:xfrm>
            <a:custGeom>
              <a:avLst/>
              <a:gdLst/>
              <a:ahLst/>
              <a:cxnLst/>
              <a:rect l="l" t="t" r="r" b="b"/>
              <a:pathLst>
                <a:path w="840" h="5073" extrusionOk="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42" y="1811"/>
                    <a:pt x="66" y="3263"/>
                    <a:pt x="102" y="4716"/>
                  </a:cubicBezTo>
                  <a:cubicBezTo>
                    <a:pt x="102" y="4954"/>
                    <a:pt x="286" y="5073"/>
                    <a:pt x="471" y="5073"/>
                  </a:cubicBezTo>
                  <a:cubicBezTo>
                    <a:pt x="655" y="5073"/>
                    <a:pt x="840" y="4954"/>
                    <a:pt x="840" y="4716"/>
                  </a:cubicBezTo>
                  <a:cubicBezTo>
                    <a:pt x="816" y="3263"/>
                    <a:pt x="780" y="1811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37;p9"/>
            <p:cNvSpPr/>
            <p:nvPr/>
          </p:nvSpPr>
          <p:spPr>
            <a:xfrm>
              <a:off x="2823990" y="1409346"/>
              <a:ext cx="23012" cy="82167"/>
            </a:xfrm>
            <a:custGeom>
              <a:avLst/>
              <a:gdLst/>
              <a:ahLst/>
              <a:cxnLst/>
              <a:rect l="l" t="t" r="r" b="b"/>
              <a:pathLst>
                <a:path w="906" h="3311" extrusionOk="0">
                  <a:moveTo>
                    <a:pt x="394" y="0"/>
                  </a:moveTo>
                  <a:cubicBezTo>
                    <a:pt x="191" y="0"/>
                    <a:pt x="1" y="167"/>
                    <a:pt x="13" y="369"/>
                  </a:cubicBezTo>
                  <a:cubicBezTo>
                    <a:pt x="60" y="1227"/>
                    <a:pt x="108" y="2084"/>
                    <a:pt x="156" y="2929"/>
                  </a:cubicBezTo>
                  <a:cubicBezTo>
                    <a:pt x="167" y="3132"/>
                    <a:pt x="310" y="3310"/>
                    <a:pt x="525" y="3310"/>
                  </a:cubicBezTo>
                  <a:cubicBezTo>
                    <a:pt x="715" y="3310"/>
                    <a:pt x="906" y="3144"/>
                    <a:pt x="894" y="2929"/>
                  </a:cubicBezTo>
                  <a:cubicBezTo>
                    <a:pt x="846" y="2084"/>
                    <a:pt x="810" y="1227"/>
                    <a:pt x="763" y="369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8;p9"/>
            <p:cNvSpPr/>
            <p:nvPr/>
          </p:nvSpPr>
          <p:spPr>
            <a:xfrm>
              <a:off x="2856954" y="1429557"/>
              <a:ext cx="20357" cy="45059"/>
            </a:xfrm>
            <a:custGeom>
              <a:avLst/>
              <a:gdLst/>
              <a:ahLst/>
              <a:cxnLst/>
              <a:rect l="l" t="t" r="r" b="b"/>
              <a:pathLst>
                <a:path w="810" h="1794" extrusionOk="0">
                  <a:moveTo>
                    <a:pt x="431" y="0"/>
                  </a:moveTo>
                  <a:cubicBezTo>
                    <a:pt x="414" y="0"/>
                    <a:pt x="398" y="2"/>
                    <a:pt x="381" y="6"/>
                  </a:cubicBezTo>
                  <a:cubicBezTo>
                    <a:pt x="191" y="18"/>
                    <a:pt x="0" y="161"/>
                    <a:pt x="12" y="375"/>
                  </a:cubicBezTo>
                  <a:cubicBezTo>
                    <a:pt x="24" y="720"/>
                    <a:pt x="36" y="1065"/>
                    <a:pt x="60" y="1423"/>
                  </a:cubicBezTo>
                  <a:cubicBezTo>
                    <a:pt x="60" y="1518"/>
                    <a:pt x="95" y="1613"/>
                    <a:pt x="155" y="1685"/>
                  </a:cubicBezTo>
                  <a:cubicBezTo>
                    <a:pt x="209" y="1739"/>
                    <a:pt x="303" y="1793"/>
                    <a:pt x="401" y="1793"/>
                  </a:cubicBezTo>
                  <a:cubicBezTo>
                    <a:pt x="410" y="1793"/>
                    <a:pt x="419" y="1793"/>
                    <a:pt x="429" y="1792"/>
                  </a:cubicBezTo>
                  <a:cubicBezTo>
                    <a:pt x="619" y="1780"/>
                    <a:pt x="810" y="1625"/>
                    <a:pt x="798" y="1423"/>
                  </a:cubicBezTo>
                  <a:cubicBezTo>
                    <a:pt x="786" y="1077"/>
                    <a:pt x="774" y="732"/>
                    <a:pt x="750" y="375"/>
                  </a:cubicBezTo>
                  <a:cubicBezTo>
                    <a:pt x="750" y="268"/>
                    <a:pt x="715" y="184"/>
                    <a:pt x="655" y="101"/>
                  </a:cubicBezTo>
                  <a:cubicBezTo>
                    <a:pt x="605" y="51"/>
                    <a:pt x="520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9;p9"/>
            <p:cNvSpPr/>
            <p:nvPr/>
          </p:nvSpPr>
          <p:spPr>
            <a:xfrm>
              <a:off x="2952018" y="1431191"/>
              <a:ext cx="20357" cy="29156"/>
            </a:xfrm>
            <a:custGeom>
              <a:avLst/>
              <a:gdLst/>
              <a:ahLst/>
              <a:cxnLst/>
              <a:rect l="l" t="t" r="r" b="b"/>
              <a:pathLst>
                <a:path w="810" h="1195" extrusionOk="0">
                  <a:moveTo>
                    <a:pt x="407" y="0"/>
                  </a:moveTo>
                  <a:cubicBezTo>
                    <a:pt x="336" y="0"/>
                    <a:pt x="264" y="13"/>
                    <a:pt x="215" y="54"/>
                  </a:cubicBezTo>
                  <a:cubicBezTo>
                    <a:pt x="143" y="90"/>
                    <a:pt x="60" y="185"/>
                    <a:pt x="48" y="268"/>
                  </a:cubicBezTo>
                  <a:cubicBezTo>
                    <a:pt x="24" y="375"/>
                    <a:pt x="0" y="483"/>
                    <a:pt x="24" y="602"/>
                  </a:cubicBezTo>
                  <a:cubicBezTo>
                    <a:pt x="36" y="697"/>
                    <a:pt x="48" y="804"/>
                    <a:pt x="84" y="911"/>
                  </a:cubicBezTo>
                  <a:cubicBezTo>
                    <a:pt x="96" y="959"/>
                    <a:pt x="108" y="1006"/>
                    <a:pt x="143" y="1042"/>
                  </a:cubicBezTo>
                  <a:cubicBezTo>
                    <a:pt x="167" y="1090"/>
                    <a:pt x="191" y="1126"/>
                    <a:pt x="239" y="1137"/>
                  </a:cubicBezTo>
                  <a:cubicBezTo>
                    <a:pt x="286" y="1161"/>
                    <a:pt x="334" y="1185"/>
                    <a:pt x="381" y="1185"/>
                  </a:cubicBezTo>
                  <a:cubicBezTo>
                    <a:pt x="399" y="1191"/>
                    <a:pt x="423" y="1194"/>
                    <a:pt x="448" y="1194"/>
                  </a:cubicBezTo>
                  <a:cubicBezTo>
                    <a:pt x="474" y="1194"/>
                    <a:pt x="500" y="1191"/>
                    <a:pt x="524" y="1185"/>
                  </a:cubicBezTo>
                  <a:cubicBezTo>
                    <a:pt x="620" y="1149"/>
                    <a:pt x="703" y="1090"/>
                    <a:pt x="750" y="1018"/>
                  </a:cubicBezTo>
                  <a:lnTo>
                    <a:pt x="786" y="923"/>
                  </a:lnTo>
                  <a:cubicBezTo>
                    <a:pt x="810" y="864"/>
                    <a:pt x="810" y="792"/>
                    <a:pt x="786" y="733"/>
                  </a:cubicBezTo>
                  <a:cubicBezTo>
                    <a:pt x="774" y="649"/>
                    <a:pt x="762" y="602"/>
                    <a:pt x="762" y="554"/>
                  </a:cubicBezTo>
                  <a:lnTo>
                    <a:pt x="762" y="447"/>
                  </a:lnTo>
                  <a:cubicBezTo>
                    <a:pt x="774" y="399"/>
                    <a:pt x="774" y="352"/>
                    <a:pt x="762" y="304"/>
                  </a:cubicBezTo>
                  <a:cubicBezTo>
                    <a:pt x="762" y="256"/>
                    <a:pt x="750" y="209"/>
                    <a:pt x="715" y="173"/>
                  </a:cubicBezTo>
                  <a:cubicBezTo>
                    <a:pt x="691" y="125"/>
                    <a:pt x="655" y="90"/>
                    <a:pt x="631" y="66"/>
                  </a:cubicBezTo>
                  <a:cubicBezTo>
                    <a:pt x="596" y="30"/>
                    <a:pt x="560" y="6"/>
                    <a:pt x="500" y="6"/>
                  </a:cubicBezTo>
                  <a:cubicBezTo>
                    <a:pt x="471" y="3"/>
                    <a:pt x="439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0;p9"/>
            <p:cNvSpPr/>
            <p:nvPr/>
          </p:nvSpPr>
          <p:spPr>
            <a:xfrm>
              <a:off x="2984004" y="1398504"/>
              <a:ext cx="20357" cy="84817"/>
            </a:xfrm>
            <a:custGeom>
              <a:avLst/>
              <a:gdLst/>
              <a:ahLst/>
              <a:cxnLst/>
              <a:rect l="l" t="t" r="r" b="b"/>
              <a:pathLst>
                <a:path w="834" h="3406" extrusionOk="0">
                  <a:moveTo>
                    <a:pt x="369" y="1"/>
                  </a:moveTo>
                  <a:cubicBezTo>
                    <a:pt x="179" y="1"/>
                    <a:pt x="0" y="155"/>
                    <a:pt x="0" y="370"/>
                  </a:cubicBezTo>
                  <a:cubicBezTo>
                    <a:pt x="36" y="1263"/>
                    <a:pt x="60" y="2144"/>
                    <a:pt x="95" y="3037"/>
                  </a:cubicBezTo>
                  <a:cubicBezTo>
                    <a:pt x="95" y="3239"/>
                    <a:pt x="250" y="3406"/>
                    <a:pt x="465" y="3406"/>
                  </a:cubicBezTo>
                  <a:cubicBezTo>
                    <a:pt x="655" y="3406"/>
                    <a:pt x="834" y="3239"/>
                    <a:pt x="834" y="3037"/>
                  </a:cubicBezTo>
                  <a:cubicBezTo>
                    <a:pt x="810" y="2144"/>
                    <a:pt x="774" y="1263"/>
                    <a:pt x="750" y="370"/>
                  </a:cubicBezTo>
                  <a:cubicBezTo>
                    <a:pt x="750" y="179"/>
                    <a:pt x="584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;p9"/>
            <p:cNvSpPr/>
            <p:nvPr/>
          </p:nvSpPr>
          <p:spPr>
            <a:xfrm>
              <a:off x="3015759" y="1375580"/>
              <a:ext cx="22127" cy="128993"/>
            </a:xfrm>
            <a:custGeom>
              <a:avLst/>
              <a:gdLst/>
              <a:ahLst/>
              <a:cxnLst/>
              <a:rect l="l" t="t" r="r" b="b"/>
              <a:pathLst>
                <a:path w="906" h="5133" extrusionOk="0">
                  <a:moveTo>
                    <a:pt x="393" y="1"/>
                  </a:moveTo>
                  <a:cubicBezTo>
                    <a:pt x="191" y="1"/>
                    <a:pt x="0" y="167"/>
                    <a:pt x="12" y="370"/>
                  </a:cubicBezTo>
                  <a:cubicBezTo>
                    <a:pt x="119" y="1846"/>
                    <a:pt x="179" y="3299"/>
                    <a:pt x="167" y="4775"/>
                  </a:cubicBezTo>
                  <a:cubicBezTo>
                    <a:pt x="167" y="5013"/>
                    <a:pt x="352" y="5132"/>
                    <a:pt x="536" y="5132"/>
                  </a:cubicBezTo>
                  <a:cubicBezTo>
                    <a:pt x="721" y="5132"/>
                    <a:pt x="905" y="5013"/>
                    <a:pt x="905" y="4775"/>
                  </a:cubicBezTo>
                  <a:cubicBezTo>
                    <a:pt x="905" y="3299"/>
                    <a:pt x="869" y="1834"/>
                    <a:pt x="762" y="370"/>
                  </a:cubicBezTo>
                  <a:cubicBezTo>
                    <a:pt x="750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2;p9"/>
            <p:cNvSpPr/>
            <p:nvPr/>
          </p:nvSpPr>
          <p:spPr>
            <a:xfrm>
              <a:off x="3049920" y="1355205"/>
              <a:ext cx="26552" cy="164333"/>
            </a:xfrm>
            <a:custGeom>
              <a:avLst/>
              <a:gdLst/>
              <a:ahLst/>
              <a:cxnLst/>
              <a:rect l="l" t="t" r="r" b="b"/>
              <a:pathLst>
                <a:path w="1049" h="6560" extrusionOk="0">
                  <a:moveTo>
                    <a:pt x="365" y="0"/>
                  </a:moveTo>
                  <a:cubicBezTo>
                    <a:pt x="179" y="0"/>
                    <a:pt x="0" y="120"/>
                    <a:pt x="18" y="358"/>
                  </a:cubicBezTo>
                  <a:cubicBezTo>
                    <a:pt x="137" y="2298"/>
                    <a:pt x="233" y="4251"/>
                    <a:pt x="292" y="6192"/>
                  </a:cubicBezTo>
                  <a:cubicBezTo>
                    <a:pt x="304" y="6437"/>
                    <a:pt x="497" y="6559"/>
                    <a:pt x="684" y="6559"/>
                  </a:cubicBezTo>
                  <a:cubicBezTo>
                    <a:pt x="869" y="6559"/>
                    <a:pt x="1048" y="6440"/>
                    <a:pt x="1042" y="6204"/>
                  </a:cubicBezTo>
                  <a:cubicBezTo>
                    <a:pt x="971" y="4251"/>
                    <a:pt x="876" y="2310"/>
                    <a:pt x="756" y="358"/>
                  </a:cubicBezTo>
                  <a:cubicBezTo>
                    <a:pt x="745" y="120"/>
                    <a:pt x="551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3;p9"/>
            <p:cNvSpPr/>
            <p:nvPr/>
          </p:nvSpPr>
          <p:spPr>
            <a:xfrm>
              <a:off x="3090607" y="1340829"/>
              <a:ext cx="22126" cy="194372"/>
            </a:xfrm>
            <a:custGeom>
              <a:avLst/>
              <a:gdLst/>
              <a:ahLst/>
              <a:cxnLst/>
              <a:rect l="l" t="t" r="r" b="b"/>
              <a:pathLst>
                <a:path w="876" h="7799" extrusionOk="0">
                  <a:moveTo>
                    <a:pt x="368" y="0"/>
                  </a:moveTo>
                  <a:cubicBezTo>
                    <a:pt x="182" y="0"/>
                    <a:pt x="0" y="119"/>
                    <a:pt x="6" y="358"/>
                  </a:cubicBezTo>
                  <a:cubicBezTo>
                    <a:pt x="54" y="2727"/>
                    <a:pt x="102" y="5072"/>
                    <a:pt x="125" y="7442"/>
                  </a:cubicBezTo>
                  <a:cubicBezTo>
                    <a:pt x="125" y="7680"/>
                    <a:pt x="313" y="7799"/>
                    <a:pt x="501" y="7799"/>
                  </a:cubicBezTo>
                  <a:cubicBezTo>
                    <a:pt x="688" y="7799"/>
                    <a:pt x="876" y="7680"/>
                    <a:pt x="876" y="7442"/>
                  </a:cubicBezTo>
                  <a:cubicBezTo>
                    <a:pt x="828" y="5072"/>
                    <a:pt x="780" y="2727"/>
                    <a:pt x="757" y="358"/>
                  </a:cubicBezTo>
                  <a:cubicBezTo>
                    <a:pt x="745" y="119"/>
                    <a:pt x="554" y="0"/>
                    <a:pt x="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4;p9"/>
            <p:cNvSpPr/>
            <p:nvPr/>
          </p:nvSpPr>
          <p:spPr>
            <a:xfrm>
              <a:off x="3131965" y="1340466"/>
              <a:ext cx="28322" cy="200557"/>
            </a:xfrm>
            <a:custGeom>
              <a:avLst/>
              <a:gdLst/>
              <a:ahLst/>
              <a:cxnLst/>
              <a:rect l="l" t="t" r="r" b="b"/>
              <a:pathLst>
                <a:path w="1126" h="8026" extrusionOk="0">
                  <a:moveTo>
                    <a:pt x="368" y="1"/>
                  </a:moveTo>
                  <a:cubicBezTo>
                    <a:pt x="182" y="1"/>
                    <a:pt x="1" y="120"/>
                    <a:pt x="7" y="358"/>
                  </a:cubicBezTo>
                  <a:cubicBezTo>
                    <a:pt x="54" y="2799"/>
                    <a:pt x="173" y="5228"/>
                    <a:pt x="364" y="7645"/>
                  </a:cubicBezTo>
                  <a:cubicBezTo>
                    <a:pt x="376" y="7847"/>
                    <a:pt x="531" y="8026"/>
                    <a:pt x="733" y="8026"/>
                  </a:cubicBezTo>
                  <a:cubicBezTo>
                    <a:pt x="935" y="8026"/>
                    <a:pt x="1126" y="7859"/>
                    <a:pt x="1114" y="7645"/>
                  </a:cubicBezTo>
                  <a:cubicBezTo>
                    <a:pt x="912" y="5228"/>
                    <a:pt x="793" y="2787"/>
                    <a:pt x="757" y="358"/>
                  </a:cubicBezTo>
                  <a:cubicBezTo>
                    <a:pt x="745" y="120"/>
                    <a:pt x="554" y="1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5;p9"/>
            <p:cNvSpPr/>
            <p:nvPr/>
          </p:nvSpPr>
          <p:spPr>
            <a:xfrm>
              <a:off x="3177028" y="1343436"/>
              <a:ext cx="27437" cy="196139"/>
            </a:xfrm>
            <a:custGeom>
              <a:avLst/>
              <a:gdLst/>
              <a:ahLst/>
              <a:cxnLst/>
              <a:rect l="l" t="t" r="r" b="b"/>
              <a:pathLst>
                <a:path w="1072" h="7859" extrusionOk="0">
                  <a:moveTo>
                    <a:pt x="375" y="1"/>
                  </a:moveTo>
                  <a:cubicBezTo>
                    <a:pt x="188" y="1"/>
                    <a:pt x="0" y="120"/>
                    <a:pt x="0" y="358"/>
                  </a:cubicBezTo>
                  <a:cubicBezTo>
                    <a:pt x="36" y="2739"/>
                    <a:pt x="143" y="5121"/>
                    <a:pt x="322" y="7490"/>
                  </a:cubicBezTo>
                  <a:cubicBezTo>
                    <a:pt x="334" y="7680"/>
                    <a:pt x="464" y="7859"/>
                    <a:pt x="691" y="7859"/>
                  </a:cubicBezTo>
                  <a:cubicBezTo>
                    <a:pt x="881" y="7859"/>
                    <a:pt x="1072" y="7704"/>
                    <a:pt x="1060" y="7490"/>
                  </a:cubicBezTo>
                  <a:cubicBezTo>
                    <a:pt x="881" y="5109"/>
                    <a:pt x="774" y="2739"/>
                    <a:pt x="750" y="358"/>
                  </a:cubicBezTo>
                  <a:cubicBezTo>
                    <a:pt x="750" y="120"/>
                    <a:pt x="563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6;p9"/>
            <p:cNvSpPr/>
            <p:nvPr/>
          </p:nvSpPr>
          <p:spPr>
            <a:xfrm>
              <a:off x="3220739" y="1363092"/>
              <a:ext cx="22126" cy="158149"/>
            </a:xfrm>
            <a:custGeom>
              <a:avLst/>
              <a:gdLst/>
              <a:ahLst/>
              <a:cxnLst/>
              <a:rect l="l" t="t" r="r" b="b"/>
              <a:pathLst>
                <a:path w="882" h="6343" extrusionOk="0">
                  <a:moveTo>
                    <a:pt x="376" y="1"/>
                  </a:moveTo>
                  <a:cubicBezTo>
                    <a:pt x="188" y="1"/>
                    <a:pt x="1" y="120"/>
                    <a:pt x="1" y="358"/>
                  </a:cubicBezTo>
                  <a:cubicBezTo>
                    <a:pt x="1" y="2239"/>
                    <a:pt x="36" y="4096"/>
                    <a:pt x="120" y="5966"/>
                  </a:cubicBezTo>
                  <a:cubicBezTo>
                    <a:pt x="138" y="6217"/>
                    <a:pt x="333" y="6342"/>
                    <a:pt x="520" y="6342"/>
                  </a:cubicBezTo>
                  <a:cubicBezTo>
                    <a:pt x="705" y="6342"/>
                    <a:pt x="882" y="6220"/>
                    <a:pt x="870" y="5978"/>
                  </a:cubicBezTo>
                  <a:cubicBezTo>
                    <a:pt x="786" y="4096"/>
                    <a:pt x="751" y="2239"/>
                    <a:pt x="751" y="358"/>
                  </a:cubicBezTo>
                  <a:cubicBezTo>
                    <a:pt x="751" y="120"/>
                    <a:pt x="56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7;p9"/>
            <p:cNvSpPr/>
            <p:nvPr/>
          </p:nvSpPr>
          <p:spPr>
            <a:xfrm>
              <a:off x="3260246" y="1395816"/>
              <a:ext cx="22127" cy="102487"/>
            </a:xfrm>
            <a:custGeom>
              <a:avLst/>
              <a:gdLst/>
              <a:ahLst/>
              <a:cxnLst/>
              <a:rect l="l" t="t" r="r" b="b"/>
              <a:pathLst>
                <a:path w="871" h="4109" extrusionOk="0">
                  <a:moveTo>
                    <a:pt x="415" y="1"/>
                  </a:moveTo>
                  <a:cubicBezTo>
                    <a:pt x="230" y="1"/>
                    <a:pt x="43" y="120"/>
                    <a:pt x="37" y="358"/>
                  </a:cubicBezTo>
                  <a:cubicBezTo>
                    <a:pt x="1" y="1489"/>
                    <a:pt x="37" y="2608"/>
                    <a:pt x="108" y="3739"/>
                  </a:cubicBezTo>
                  <a:cubicBezTo>
                    <a:pt x="120" y="3930"/>
                    <a:pt x="275" y="4108"/>
                    <a:pt x="477" y="4108"/>
                  </a:cubicBezTo>
                  <a:cubicBezTo>
                    <a:pt x="668" y="4108"/>
                    <a:pt x="870" y="3941"/>
                    <a:pt x="846" y="3739"/>
                  </a:cubicBezTo>
                  <a:cubicBezTo>
                    <a:pt x="775" y="2608"/>
                    <a:pt x="751" y="1489"/>
                    <a:pt x="775" y="358"/>
                  </a:cubicBezTo>
                  <a:cubicBezTo>
                    <a:pt x="781" y="120"/>
                    <a:pt x="599" y="1"/>
                    <a:pt x="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8;p9"/>
            <p:cNvSpPr/>
            <p:nvPr/>
          </p:nvSpPr>
          <p:spPr>
            <a:xfrm>
              <a:off x="3292780" y="1435064"/>
              <a:ext cx="20357" cy="45943"/>
            </a:xfrm>
            <a:custGeom>
              <a:avLst/>
              <a:gdLst/>
              <a:ahLst/>
              <a:cxnLst/>
              <a:rect l="l" t="t" r="r" b="b"/>
              <a:pathLst>
                <a:path w="811" h="1834" extrusionOk="0">
                  <a:moveTo>
                    <a:pt x="438" y="1"/>
                  </a:moveTo>
                  <a:cubicBezTo>
                    <a:pt x="423" y="1"/>
                    <a:pt x="408" y="2"/>
                    <a:pt x="394" y="6"/>
                  </a:cubicBezTo>
                  <a:cubicBezTo>
                    <a:pt x="298" y="6"/>
                    <a:pt x="191" y="30"/>
                    <a:pt x="120" y="101"/>
                  </a:cubicBezTo>
                  <a:cubicBezTo>
                    <a:pt x="60" y="173"/>
                    <a:pt x="1" y="268"/>
                    <a:pt x="13" y="375"/>
                  </a:cubicBezTo>
                  <a:cubicBezTo>
                    <a:pt x="60" y="744"/>
                    <a:pt x="60" y="1101"/>
                    <a:pt x="36" y="1459"/>
                  </a:cubicBezTo>
                  <a:cubicBezTo>
                    <a:pt x="13" y="1554"/>
                    <a:pt x="72" y="1673"/>
                    <a:pt x="132" y="1732"/>
                  </a:cubicBezTo>
                  <a:cubicBezTo>
                    <a:pt x="182" y="1783"/>
                    <a:pt x="266" y="1833"/>
                    <a:pt x="356" y="1833"/>
                  </a:cubicBezTo>
                  <a:cubicBezTo>
                    <a:pt x="372" y="1833"/>
                    <a:pt x="389" y="1831"/>
                    <a:pt x="405" y="1828"/>
                  </a:cubicBezTo>
                  <a:cubicBezTo>
                    <a:pt x="489" y="1828"/>
                    <a:pt x="596" y="1804"/>
                    <a:pt x="667" y="1732"/>
                  </a:cubicBezTo>
                  <a:cubicBezTo>
                    <a:pt x="751" y="1649"/>
                    <a:pt x="775" y="1566"/>
                    <a:pt x="775" y="1459"/>
                  </a:cubicBezTo>
                  <a:cubicBezTo>
                    <a:pt x="810" y="1101"/>
                    <a:pt x="810" y="732"/>
                    <a:pt x="763" y="375"/>
                  </a:cubicBezTo>
                  <a:cubicBezTo>
                    <a:pt x="751" y="268"/>
                    <a:pt x="727" y="173"/>
                    <a:pt x="656" y="101"/>
                  </a:cubicBezTo>
                  <a:cubicBezTo>
                    <a:pt x="605" y="51"/>
                    <a:pt x="521" y="1"/>
                    <a:pt x="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9;p9"/>
            <p:cNvSpPr/>
            <p:nvPr/>
          </p:nvSpPr>
          <p:spPr>
            <a:xfrm>
              <a:off x="3386067" y="1439983"/>
              <a:ext cx="20356" cy="32690"/>
            </a:xfrm>
            <a:custGeom>
              <a:avLst/>
              <a:gdLst/>
              <a:ahLst/>
              <a:cxnLst/>
              <a:rect l="l" t="t" r="r" b="b"/>
              <a:pathLst>
                <a:path w="823" h="1305" extrusionOk="0">
                  <a:moveTo>
                    <a:pt x="438" y="0"/>
                  </a:moveTo>
                  <a:cubicBezTo>
                    <a:pt x="423" y="0"/>
                    <a:pt x="408" y="2"/>
                    <a:pt x="394" y="6"/>
                  </a:cubicBezTo>
                  <a:cubicBezTo>
                    <a:pt x="298" y="6"/>
                    <a:pt x="191" y="29"/>
                    <a:pt x="120" y="113"/>
                  </a:cubicBezTo>
                  <a:cubicBezTo>
                    <a:pt x="60" y="184"/>
                    <a:pt x="1" y="267"/>
                    <a:pt x="13" y="375"/>
                  </a:cubicBezTo>
                  <a:cubicBezTo>
                    <a:pt x="36" y="553"/>
                    <a:pt x="48" y="732"/>
                    <a:pt x="60" y="922"/>
                  </a:cubicBezTo>
                  <a:cubicBezTo>
                    <a:pt x="60" y="970"/>
                    <a:pt x="72" y="1029"/>
                    <a:pt x="96" y="1077"/>
                  </a:cubicBezTo>
                  <a:cubicBezTo>
                    <a:pt x="108" y="1125"/>
                    <a:pt x="132" y="1160"/>
                    <a:pt x="167" y="1196"/>
                  </a:cubicBezTo>
                  <a:cubicBezTo>
                    <a:pt x="222" y="1251"/>
                    <a:pt x="316" y="1305"/>
                    <a:pt x="404" y="1305"/>
                  </a:cubicBezTo>
                  <a:cubicBezTo>
                    <a:pt x="413" y="1305"/>
                    <a:pt x="421" y="1304"/>
                    <a:pt x="429" y="1303"/>
                  </a:cubicBezTo>
                  <a:cubicBezTo>
                    <a:pt x="524" y="1303"/>
                    <a:pt x="632" y="1268"/>
                    <a:pt x="703" y="1196"/>
                  </a:cubicBezTo>
                  <a:cubicBezTo>
                    <a:pt x="763" y="1125"/>
                    <a:pt x="822" y="1029"/>
                    <a:pt x="810" y="922"/>
                  </a:cubicBezTo>
                  <a:cubicBezTo>
                    <a:pt x="786" y="744"/>
                    <a:pt x="775" y="565"/>
                    <a:pt x="763" y="375"/>
                  </a:cubicBezTo>
                  <a:cubicBezTo>
                    <a:pt x="763" y="327"/>
                    <a:pt x="751" y="267"/>
                    <a:pt x="727" y="232"/>
                  </a:cubicBezTo>
                  <a:cubicBezTo>
                    <a:pt x="715" y="172"/>
                    <a:pt x="691" y="137"/>
                    <a:pt x="655" y="113"/>
                  </a:cubicBezTo>
                  <a:cubicBezTo>
                    <a:pt x="605" y="52"/>
                    <a:pt x="520" y="0"/>
                    <a:pt x="4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50;p9"/>
            <p:cNvSpPr/>
            <p:nvPr/>
          </p:nvSpPr>
          <p:spPr>
            <a:xfrm>
              <a:off x="3413979" y="1416757"/>
              <a:ext cx="23012" cy="73331"/>
            </a:xfrm>
            <a:custGeom>
              <a:avLst/>
              <a:gdLst/>
              <a:ahLst/>
              <a:cxnLst/>
              <a:rect l="l" t="t" r="r" b="b"/>
              <a:pathLst>
                <a:path w="918" h="2932" extrusionOk="0">
                  <a:moveTo>
                    <a:pt x="416" y="0"/>
                  </a:moveTo>
                  <a:cubicBezTo>
                    <a:pt x="405" y="0"/>
                    <a:pt x="393" y="1"/>
                    <a:pt x="382" y="2"/>
                  </a:cubicBezTo>
                  <a:cubicBezTo>
                    <a:pt x="191" y="14"/>
                    <a:pt x="1" y="157"/>
                    <a:pt x="13" y="371"/>
                  </a:cubicBezTo>
                  <a:cubicBezTo>
                    <a:pt x="72" y="1098"/>
                    <a:pt x="132" y="1824"/>
                    <a:pt x="167" y="2562"/>
                  </a:cubicBezTo>
                  <a:cubicBezTo>
                    <a:pt x="179" y="2747"/>
                    <a:pt x="314" y="2932"/>
                    <a:pt x="518" y="2932"/>
                  </a:cubicBezTo>
                  <a:cubicBezTo>
                    <a:pt x="524" y="2932"/>
                    <a:pt x="530" y="2931"/>
                    <a:pt x="537" y="2931"/>
                  </a:cubicBezTo>
                  <a:cubicBezTo>
                    <a:pt x="727" y="2919"/>
                    <a:pt x="918" y="2764"/>
                    <a:pt x="906" y="2562"/>
                  </a:cubicBezTo>
                  <a:cubicBezTo>
                    <a:pt x="882" y="1824"/>
                    <a:pt x="834" y="1098"/>
                    <a:pt x="763" y="371"/>
                  </a:cubicBezTo>
                  <a:cubicBezTo>
                    <a:pt x="740" y="191"/>
                    <a:pt x="611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51;p9"/>
            <p:cNvSpPr/>
            <p:nvPr/>
          </p:nvSpPr>
          <p:spPr>
            <a:xfrm>
              <a:off x="3447376" y="1397330"/>
              <a:ext cx="22126" cy="107788"/>
            </a:xfrm>
            <a:custGeom>
              <a:avLst/>
              <a:gdLst/>
              <a:ahLst/>
              <a:cxnLst/>
              <a:rect l="l" t="t" r="r" b="b"/>
              <a:pathLst>
                <a:path w="877" h="4312" extrusionOk="0">
                  <a:moveTo>
                    <a:pt x="369" y="1"/>
                  </a:moveTo>
                  <a:cubicBezTo>
                    <a:pt x="183" y="1"/>
                    <a:pt x="1" y="120"/>
                    <a:pt x="7" y="358"/>
                  </a:cubicBezTo>
                  <a:cubicBezTo>
                    <a:pt x="55" y="1549"/>
                    <a:pt x="102" y="2763"/>
                    <a:pt x="126" y="3954"/>
                  </a:cubicBezTo>
                  <a:cubicBezTo>
                    <a:pt x="132" y="4192"/>
                    <a:pt x="322" y="4311"/>
                    <a:pt x="508" y="4311"/>
                  </a:cubicBezTo>
                  <a:cubicBezTo>
                    <a:pt x="695" y="4311"/>
                    <a:pt x="876" y="4192"/>
                    <a:pt x="864" y="3954"/>
                  </a:cubicBezTo>
                  <a:cubicBezTo>
                    <a:pt x="828" y="2763"/>
                    <a:pt x="781" y="1549"/>
                    <a:pt x="757" y="358"/>
                  </a:cubicBezTo>
                  <a:cubicBezTo>
                    <a:pt x="745" y="120"/>
                    <a:pt x="555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2;p9"/>
            <p:cNvSpPr/>
            <p:nvPr/>
          </p:nvSpPr>
          <p:spPr>
            <a:xfrm>
              <a:off x="3485472" y="1378802"/>
              <a:ext cx="23012" cy="149314"/>
            </a:xfrm>
            <a:custGeom>
              <a:avLst/>
              <a:gdLst/>
              <a:ahLst/>
              <a:cxnLst/>
              <a:rect l="l" t="t" r="r" b="b"/>
              <a:pathLst>
                <a:path w="935" h="5954" extrusionOk="0">
                  <a:moveTo>
                    <a:pt x="369" y="0"/>
                  </a:moveTo>
                  <a:cubicBezTo>
                    <a:pt x="185" y="0"/>
                    <a:pt x="0" y="119"/>
                    <a:pt x="0" y="357"/>
                  </a:cubicBezTo>
                  <a:cubicBezTo>
                    <a:pt x="12" y="2096"/>
                    <a:pt x="72" y="3846"/>
                    <a:pt x="179" y="5596"/>
                  </a:cubicBezTo>
                  <a:cubicBezTo>
                    <a:pt x="191" y="5834"/>
                    <a:pt x="384" y="5953"/>
                    <a:pt x="570" y="5953"/>
                  </a:cubicBezTo>
                  <a:cubicBezTo>
                    <a:pt x="756" y="5953"/>
                    <a:pt x="935" y="5834"/>
                    <a:pt x="917" y="5596"/>
                  </a:cubicBezTo>
                  <a:cubicBezTo>
                    <a:pt x="822" y="3858"/>
                    <a:pt x="762" y="2119"/>
                    <a:pt x="738" y="357"/>
                  </a:cubicBezTo>
                  <a:cubicBezTo>
                    <a:pt x="738" y="119"/>
                    <a:pt x="554" y="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53;p9"/>
            <p:cNvSpPr/>
            <p:nvPr/>
          </p:nvSpPr>
          <p:spPr>
            <a:xfrm>
              <a:off x="3520978" y="1360323"/>
              <a:ext cx="25667" cy="179353"/>
            </a:xfrm>
            <a:custGeom>
              <a:avLst/>
              <a:gdLst/>
              <a:ahLst/>
              <a:cxnLst/>
              <a:rect l="l" t="t" r="r" b="b"/>
              <a:pathLst>
                <a:path w="1013" h="7184" extrusionOk="0">
                  <a:moveTo>
                    <a:pt x="366" y="1"/>
                  </a:moveTo>
                  <a:cubicBezTo>
                    <a:pt x="182" y="1"/>
                    <a:pt x="0" y="120"/>
                    <a:pt x="6" y="358"/>
                  </a:cubicBezTo>
                  <a:cubicBezTo>
                    <a:pt x="125" y="2513"/>
                    <a:pt x="197" y="4668"/>
                    <a:pt x="256" y="6835"/>
                  </a:cubicBezTo>
                  <a:cubicBezTo>
                    <a:pt x="262" y="7067"/>
                    <a:pt x="453" y="7183"/>
                    <a:pt x="640" y="7183"/>
                  </a:cubicBezTo>
                  <a:cubicBezTo>
                    <a:pt x="828" y="7183"/>
                    <a:pt x="1012" y="7067"/>
                    <a:pt x="1006" y="6835"/>
                  </a:cubicBezTo>
                  <a:cubicBezTo>
                    <a:pt x="947" y="4668"/>
                    <a:pt x="851" y="2513"/>
                    <a:pt x="744" y="358"/>
                  </a:cubicBezTo>
                  <a:cubicBezTo>
                    <a:pt x="738" y="120"/>
                    <a:pt x="551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54;p9"/>
            <p:cNvSpPr/>
            <p:nvPr/>
          </p:nvSpPr>
          <p:spPr>
            <a:xfrm>
              <a:off x="3562133" y="1353502"/>
              <a:ext cx="26552" cy="190838"/>
            </a:xfrm>
            <a:custGeom>
              <a:avLst/>
              <a:gdLst/>
              <a:ahLst/>
              <a:cxnLst/>
              <a:rect l="l" t="t" r="r" b="b"/>
              <a:pathLst>
                <a:path w="1049" h="7633" extrusionOk="0">
                  <a:moveTo>
                    <a:pt x="366" y="1"/>
                  </a:moveTo>
                  <a:cubicBezTo>
                    <a:pt x="180" y="1"/>
                    <a:pt x="1" y="120"/>
                    <a:pt x="13" y="358"/>
                  </a:cubicBezTo>
                  <a:cubicBezTo>
                    <a:pt x="168" y="2668"/>
                    <a:pt x="251" y="4966"/>
                    <a:pt x="299" y="7275"/>
                  </a:cubicBezTo>
                  <a:cubicBezTo>
                    <a:pt x="305" y="7514"/>
                    <a:pt x="495" y="7633"/>
                    <a:pt x="681" y="7633"/>
                  </a:cubicBezTo>
                  <a:cubicBezTo>
                    <a:pt x="867" y="7633"/>
                    <a:pt x="1049" y="7514"/>
                    <a:pt x="1037" y="7275"/>
                  </a:cubicBezTo>
                  <a:cubicBezTo>
                    <a:pt x="1001" y="4966"/>
                    <a:pt x="906" y="2668"/>
                    <a:pt x="763" y="358"/>
                  </a:cubicBezTo>
                  <a:cubicBezTo>
                    <a:pt x="745" y="120"/>
                    <a:pt x="552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55;p9"/>
          <p:cNvGrpSpPr>
            <a:grpSpLocks/>
          </p:cNvGrpSpPr>
          <p:nvPr/>
        </p:nvGrpSpPr>
        <p:grpSpPr bwMode="auto">
          <a:xfrm>
            <a:off x="379413" y="-431800"/>
            <a:ext cx="733425" cy="1295400"/>
            <a:chOff x="4506975" y="1129400"/>
            <a:chExt cx="375500" cy="662775"/>
          </a:xfrm>
        </p:grpSpPr>
        <p:sp>
          <p:nvSpPr>
            <p:cNvPr id="29" name="Google Shape;256;p9"/>
            <p:cNvSpPr/>
            <p:nvPr/>
          </p:nvSpPr>
          <p:spPr>
            <a:xfrm>
              <a:off x="4511039" y="1193565"/>
              <a:ext cx="314542" cy="525509"/>
            </a:xfrm>
            <a:custGeom>
              <a:avLst/>
              <a:gdLst/>
              <a:ahLst/>
              <a:cxnLst/>
              <a:rect l="l" t="t" r="r" b="b"/>
              <a:pathLst>
                <a:path w="12580" h="21010" extrusionOk="0">
                  <a:moveTo>
                    <a:pt x="2649" y="600"/>
                  </a:moveTo>
                  <a:lnTo>
                    <a:pt x="2649" y="600"/>
                  </a:lnTo>
                  <a:cubicBezTo>
                    <a:pt x="5042" y="2243"/>
                    <a:pt x="7483" y="3850"/>
                    <a:pt x="9698" y="5720"/>
                  </a:cubicBezTo>
                  <a:cubicBezTo>
                    <a:pt x="10293" y="6232"/>
                    <a:pt x="10865" y="6755"/>
                    <a:pt x="11412" y="7279"/>
                  </a:cubicBezTo>
                  <a:cubicBezTo>
                    <a:pt x="10222" y="7982"/>
                    <a:pt x="9031" y="8684"/>
                    <a:pt x="7840" y="9399"/>
                  </a:cubicBezTo>
                  <a:cubicBezTo>
                    <a:pt x="6721" y="7601"/>
                    <a:pt x="5626" y="5767"/>
                    <a:pt x="4554" y="3934"/>
                  </a:cubicBezTo>
                  <a:cubicBezTo>
                    <a:pt x="3911" y="2838"/>
                    <a:pt x="3268" y="1719"/>
                    <a:pt x="2649" y="600"/>
                  </a:cubicBezTo>
                  <a:close/>
                  <a:moveTo>
                    <a:pt x="2852" y="1588"/>
                  </a:moveTo>
                  <a:lnTo>
                    <a:pt x="2852" y="1588"/>
                  </a:lnTo>
                  <a:cubicBezTo>
                    <a:pt x="3864" y="3374"/>
                    <a:pt x="4900" y="5124"/>
                    <a:pt x="5947" y="6886"/>
                  </a:cubicBezTo>
                  <a:cubicBezTo>
                    <a:pt x="6483" y="7779"/>
                    <a:pt x="7043" y="8672"/>
                    <a:pt x="7590" y="9553"/>
                  </a:cubicBezTo>
                  <a:cubicBezTo>
                    <a:pt x="7007" y="9887"/>
                    <a:pt x="6447" y="10232"/>
                    <a:pt x="5864" y="10577"/>
                  </a:cubicBezTo>
                  <a:cubicBezTo>
                    <a:pt x="4995" y="8137"/>
                    <a:pt x="4161" y="5696"/>
                    <a:pt x="3387" y="3243"/>
                  </a:cubicBezTo>
                  <a:cubicBezTo>
                    <a:pt x="3197" y="2684"/>
                    <a:pt x="3030" y="2136"/>
                    <a:pt x="2852" y="1588"/>
                  </a:cubicBezTo>
                  <a:close/>
                  <a:moveTo>
                    <a:pt x="2637" y="1850"/>
                  </a:moveTo>
                  <a:lnTo>
                    <a:pt x="2637" y="1850"/>
                  </a:lnTo>
                  <a:cubicBezTo>
                    <a:pt x="3566" y="4827"/>
                    <a:pt x="4554" y="7791"/>
                    <a:pt x="5590" y="10720"/>
                  </a:cubicBezTo>
                  <a:lnTo>
                    <a:pt x="4923" y="11125"/>
                  </a:lnTo>
                  <a:cubicBezTo>
                    <a:pt x="4388" y="11435"/>
                    <a:pt x="3852" y="11756"/>
                    <a:pt x="3316" y="12078"/>
                  </a:cubicBezTo>
                  <a:cubicBezTo>
                    <a:pt x="3137" y="9018"/>
                    <a:pt x="2971" y="5934"/>
                    <a:pt x="2721" y="2862"/>
                  </a:cubicBezTo>
                  <a:cubicBezTo>
                    <a:pt x="2685" y="2529"/>
                    <a:pt x="2661" y="2183"/>
                    <a:pt x="2637" y="1850"/>
                  </a:cubicBezTo>
                  <a:close/>
                  <a:moveTo>
                    <a:pt x="5697" y="11006"/>
                  </a:moveTo>
                  <a:cubicBezTo>
                    <a:pt x="6007" y="11887"/>
                    <a:pt x="6328" y="12744"/>
                    <a:pt x="6650" y="13625"/>
                  </a:cubicBezTo>
                  <a:cubicBezTo>
                    <a:pt x="6173" y="13411"/>
                    <a:pt x="5697" y="13197"/>
                    <a:pt x="5221" y="12982"/>
                  </a:cubicBezTo>
                  <a:cubicBezTo>
                    <a:pt x="4673" y="12744"/>
                    <a:pt x="4102" y="12506"/>
                    <a:pt x="3554" y="12268"/>
                  </a:cubicBezTo>
                  <a:cubicBezTo>
                    <a:pt x="4257" y="11851"/>
                    <a:pt x="4971" y="11435"/>
                    <a:pt x="5697" y="11006"/>
                  </a:cubicBezTo>
                  <a:close/>
                  <a:moveTo>
                    <a:pt x="7733" y="9803"/>
                  </a:moveTo>
                  <a:cubicBezTo>
                    <a:pt x="8448" y="10946"/>
                    <a:pt x="9186" y="12089"/>
                    <a:pt x="9912" y="13221"/>
                  </a:cubicBezTo>
                  <a:cubicBezTo>
                    <a:pt x="10519" y="14173"/>
                    <a:pt x="11138" y="15114"/>
                    <a:pt x="11769" y="16054"/>
                  </a:cubicBezTo>
                  <a:cubicBezTo>
                    <a:pt x="10210" y="15280"/>
                    <a:pt x="8614" y="14518"/>
                    <a:pt x="7019" y="13804"/>
                  </a:cubicBezTo>
                  <a:lnTo>
                    <a:pt x="5947" y="10863"/>
                  </a:lnTo>
                  <a:cubicBezTo>
                    <a:pt x="6543" y="10494"/>
                    <a:pt x="7138" y="10161"/>
                    <a:pt x="7733" y="9803"/>
                  </a:cubicBezTo>
                  <a:close/>
                  <a:moveTo>
                    <a:pt x="11603" y="7517"/>
                  </a:moveTo>
                  <a:cubicBezTo>
                    <a:pt x="11781" y="10387"/>
                    <a:pt x="11984" y="13244"/>
                    <a:pt x="12162" y="16114"/>
                  </a:cubicBezTo>
                  <a:cubicBezTo>
                    <a:pt x="10876" y="14209"/>
                    <a:pt x="9626" y="12292"/>
                    <a:pt x="8412" y="10339"/>
                  </a:cubicBezTo>
                  <a:cubicBezTo>
                    <a:pt x="8257" y="10113"/>
                    <a:pt x="8126" y="9875"/>
                    <a:pt x="7995" y="9649"/>
                  </a:cubicBezTo>
                  <a:cubicBezTo>
                    <a:pt x="8614" y="9280"/>
                    <a:pt x="9245" y="8922"/>
                    <a:pt x="9864" y="8553"/>
                  </a:cubicBezTo>
                  <a:lnTo>
                    <a:pt x="11603" y="7517"/>
                  </a:lnTo>
                  <a:close/>
                  <a:moveTo>
                    <a:pt x="2316" y="1636"/>
                  </a:moveTo>
                  <a:cubicBezTo>
                    <a:pt x="2554" y="4315"/>
                    <a:pt x="2721" y="7006"/>
                    <a:pt x="2887" y="9684"/>
                  </a:cubicBezTo>
                  <a:cubicBezTo>
                    <a:pt x="2923" y="10530"/>
                    <a:pt x="2983" y="11399"/>
                    <a:pt x="3030" y="12244"/>
                  </a:cubicBezTo>
                  <a:cubicBezTo>
                    <a:pt x="2947" y="12292"/>
                    <a:pt x="2947" y="12387"/>
                    <a:pt x="2983" y="12447"/>
                  </a:cubicBezTo>
                  <a:cubicBezTo>
                    <a:pt x="2852" y="12625"/>
                    <a:pt x="2804" y="12863"/>
                    <a:pt x="2733" y="13078"/>
                  </a:cubicBezTo>
                  <a:cubicBezTo>
                    <a:pt x="2614" y="13435"/>
                    <a:pt x="2506" y="13780"/>
                    <a:pt x="2387" y="14137"/>
                  </a:cubicBezTo>
                  <a:cubicBezTo>
                    <a:pt x="2173" y="14852"/>
                    <a:pt x="1935" y="15566"/>
                    <a:pt x="1709" y="16280"/>
                  </a:cubicBezTo>
                  <a:cubicBezTo>
                    <a:pt x="1292" y="17554"/>
                    <a:pt x="887" y="18840"/>
                    <a:pt x="470" y="20126"/>
                  </a:cubicBezTo>
                  <a:cubicBezTo>
                    <a:pt x="673" y="17685"/>
                    <a:pt x="887" y="15245"/>
                    <a:pt x="1125" y="12804"/>
                  </a:cubicBezTo>
                  <a:cubicBezTo>
                    <a:pt x="1387" y="10113"/>
                    <a:pt x="1661" y="7434"/>
                    <a:pt x="1959" y="4743"/>
                  </a:cubicBezTo>
                  <a:cubicBezTo>
                    <a:pt x="2078" y="3696"/>
                    <a:pt x="2197" y="2660"/>
                    <a:pt x="2316" y="1636"/>
                  </a:cubicBezTo>
                  <a:close/>
                  <a:moveTo>
                    <a:pt x="3328" y="12506"/>
                  </a:moveTo>
                  <a:cubicBezTo>
                    <a:pt x="5602" y="13483"/>
                    <a:pt x="7864" y="14495"/>
                    <a:pt x="10103" y="15566"/>
                  </a:cubicBezTo>
                  <a:lnTo>
                    <a:pt x="12019" y="16495"/>
                  </a:lnTo>
                  <a:cubicBezTo>
                    <a:pt x="12055" y="16519"/>
                    <a:pt x="12067" y="16519"/>
                    <a:pt x="12079" y="16519"/>
                  </a:cubicBezTo>
                  <a:cubicBezTo>
                    <a:pt x="12103" y="16542"/>
                    <a:pt x="12115" y="16554"/>
                    <a:pt x="12127" y="16590"/>
                  </a:cubicBezTo>
                  <a:cubicBezTo>
                    <a:pt x="9150" y="17947"/>
                    <a:pt x="6054" y="19078"/>
                    <a:pt x="2899" y="19983"/>
                  </a:cubicBezTo>
                  <a:cubicBezTo>
                    <a:pt x="2161" y="20186"/>
                    <a:pt x="1399" y="20400"/>
                    <a:pt x="637" y="20579"/>
                  </a:cubicBezTo>
                  <a:cubicBezTo>
                    <a:pt x="1066" y="19221"/>
                    <a:pt x="1518" y="17852"/>
                    <a:pt x="1947" y="16495"/>
                  </a:cubicBezTo>
                  <a:cubicBezTo>
                    <a:pt x="2173" y="15816"/>
                    <a:pt x="2375" y="15149"/>
                    <a:pt x="2602" y="14459"/>
                  </a:cubicBezTo>
                  <a:cubicBezTo>
                    <a:pt x="2709" y="14114"/>
                    <a:pt x="2828" y="13780"/>
                    <a:pt x="2935" y="13447"/>
                  </a:cubicBezTo>
                  <a:cubicBezTo>
                    <a:pt x="2995" y="13280"/>
                    <a:pt x="3030" y="13125"/>
                    <a:pt x="3090" y="12959"/>
                  </a:cubicBezTo>
                  <a:cubicBezTo>
                    <a:pt x="3137" y="12792"/>
                    <a:pt x="3185" y="12649"/>
                    <a:pt x="3316" y="12518"/>
                  </a:cubicBezTo>
                  <a:lnTo>
                    <a:pt x="3328" y="12506"/>
                  </a:lnTo>
                  <a:close/>
                  <a:moveTo>
                    <a:pt x="2240" y="0"/>
                  </a:moveTo>
                  <a:cubicBezTo>
                    <a:pt x="2133" y="0"/>
                    <a:pt x="2059" y="169"/>
                    <a:pt x="2137" y="267"/>
                  </a:cubicBezTo>
                  <a:lnTo>
                    <a:pt x="2137" y="290"/>
                  </a:lnTo>
                  <a:cubicBezTo>
                    <a:pt x="2161" y="326"/>
                    <a:pt x="2161" y="338"/>
                    <a:pt x="2173" y="362"/>
                  </a:cubicBezTo>
                  <a:cubicBezTo>
                    <a:pt x="1863" y="2981"/>
                    <a:pt x="1578" y="5624"/>
                    <a:pt x="1292" y="8256"/>
                  </a:cubicBezTo>
                  <a:cubicBezTo>
                    <a:pt x="1006" y="10946"/>
                    <a:pt x="756" y="13625"/>
                    <a:pt x="506" y="16316"/>
                  </a:cubicBezTo>
                  <a:cubicBezTo>
                    <a:pt x="375" y="17793"/>
                    <a:pt x="256" y="19269"/>
                    <a:pt x="113" y="20733"/>
                  </a:cubicBezTo>
                  <a:cubicBezTo>
                    <a:pt x="1" y="20823"/>
                    <a:pt x="80" y="21009"/>
                    <a:pt x="229" y="21009"/>
                  </a:cubicBezTo>
                  <a:cubicBezTo>
                    <a:pt x="238" y="21009"/>
                    <a:pt x="247" y="21009"/>
                    <a:pt x="256" y="21007"/>
                  </a:cubicBezTo>
                  <a:cubicBezTo>
                    <a:pt x="268" y="21007"/>
                    <a:pt x="280" y="21007"/>
                    <a:pt x="280" y="20995"/>
                  </a:cubicBezTo>
                  <a:lnTo>
                    <a:pt x="292" y="20995"/>
                  </a:lnTo>
                  <a:cubicBezTo>
                    <a:pt x="3530" y="20198"/>
                    <a:pt x="6709" y="19197"/>
                    <a:pt x="9793" y="17947"/>
                  </a:cubicBezTo>
                  <a:cubicBezTo>
                    <a:pt x="10650" y="17602"/>
                    <a:pt x="11519" y="17221"/>
                    <a:pt x="12365" y="16840"/>
                  </a:cubicBezTo>
                  <a:cubicBezTo>
                    <a:pt x="12484" y="16816"/>
                    <a:pt x="12579" y="16709"/>
                    <a:pt x="12496" y="16602"/>
                  </a:cubicBezTo>
                  <a:cubicBezTo>
                    <a:pt x="12293" y="13506"/>
                    <a:pt x="12103" y="10411"/>
                    <a:pt x="11888" y="7327"/>
                  </a:cubicBezTo>
                  <a:cubicBezTo>
                    <a:pt x="11888" y="7256"/>
                    <a:pt x="11829" y="7208"/>
                    <a:pt x="11769" y="7196"/>
                  </a:cubicBezTo>
                  <a:cubicBezTo>
                    <a:pt x="11758" y="7184"/>
                    <a:pt x="11722" y="7172"/>
                    <a:pt x="11698" y="7172"/>
                  </a:cubicBezTo>
                  <a:cubicBezTo>
                    <a:pt x="9579" y="5029"/>
                    <a:pt x="7078" y="3326"/>
                    <a:pt x="4626" y="1612"/>
                  </a:cubicBezTo>
                  <a:cubicBezTo>
                    <a:pt x="3852" y="1076"/>
                    <a:pt x="3078" y="564"/>
                    <a:pt x="2316" y="28"/>
                  </a:cubicBezTo>
                  <a:cubicBezTo>
                    <a:pt x="2290" y="9"/>
                    <a:pt x="2264" y="0"/>
                    <a:pt x="2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57;p9"/>
            <p:cNvSpPr/>
            <p:nvPr/>
          </p:nvSpPr>
          <p:spPr>
            <a:xfrm>
              <a:off x="4841023" y="1594805"/>
              <a:ext cx="41452" cy="57668"/>
            </a:xfrm>
            <a:custGeom>
              <a:avLst/>
              <a:gdLst/>
              <a:ahLst/>
              <a:cxnLst/>
              <a:rect l="l" t="t" r="r" b="b"/>
              <a:pathLst>
                <a:path w="1654" h="2308" extrusionOk="0">
                  <a:moveTo>
                    <a:pt x="1271" y="0"/>
                  </a:moveTo>
                  <a:cubicBezTo>
                    <a:pt x="1226" y="0"/>
                    <a:pt x="1182" y="21"/>
                    <a:pt x="1153" y="72"/>
                  </a:cubicBezTo>
                  <a:cubicBezTo>
                    <a:pt x="903" y="488"/>
                    <a:pt x="677" y="917"/>
                    <a:pt x="498" y="1369"/>
                  </a:cubicBezTo>
                  <a:cubicBezTo>
                    <a:pt x="439" y="1084"/>
                    <a:pt x="367" y="822"/>
                    <a:pt x="308" y="536"/>
                  </a:cubicBezTo>
                  <a:cubicBezTo>
                    <a:pt x="289" y="456"/>
                    <a:pt x="234" y="422"/>
                    <a:pt x="178" y="422"/>
                  </a:cubicBezTo>
                  <a:cubicBezTo>
                    <a:pt x="92" y="422"/>
                    <a:pt x="1" y="500"/>
                    <a:pt x="22" y="607"/>
                  </a:cubicBezTo>
                  <a:cubicBezTo>
                    <a:pt x="141" y="1143"/>
                    <a:pt x="284" y="1679"/>
                    <a:pt x="403" y="2203"/>
                  </a:cubicBezTo>
                  <a:cubicBezTo>
                    <a:pt x="417" y="2276"/>
                    <a:pt x="468" y="2307"/>
                    <a:pt x="523" y="2307"/>
                  </a:cubicBezTo>
                  <a:cubicBezTo>
                    <a:pt x="610" y="2307"/>
                    <a:pt x="706" y="2229"/>
                    <a:pt x="677" y="2120"/>
                  </a:cubicBezTo>
                  <a:cubicBezTo>
                    <a:pt x="665" y="2036"/>
                    <a:pt x="641" y="1953"/>
                    <a:pt x="617" y="1858"/>
                  </a:cubicBezTo>
                  <a:cubicBezTo>
                    <a:pt x="617" y="1846"/>
                    <a:pt x="641" y="1846"/>
                    <a:pt x="641" y="1822"/>
                  </a:cubicBezTo>
                  <a:cubicBezTo>
                    <a:pt x="653" y="1750"/>
                    <a:pt x="701" y="1667"/>
                    <a:pt x="725" y="1572"/>
                  </a:cubicBezTo>
                  <a:cubicBezTo>
                    <a:pt x="914" y="1635"/>
                    <a:pt x="1117" y="1664"/>
                    <a:pt x="1313" y="1664"/>
                  </a:cubicBezTo>
                  <a:cubicBezTo>
                    <a:pt x="1376" y="1664"/>
                    <a:pt x="1438" y="1661"/>
                    <a:pt x="1498" y="1655"/>
                  </a:cubicBezTo>
                  <a:cubicBezTo>
                    <a:pt x="1570" y="1631"/>
                    <a:pt x="1653" y="1596"/>
                    <a:pt x="1653" y="1500"/>
                  </a:cubicBezTo>
                  <a:cubicBezTo>
                    <a:pt x="1653" y="1437"/>
                    <a:pt x="1606" y="1354"/>
                    <a:pt x="1528" y="1354"/>
                  </a:cubicBezTo>
                  <a:cubicBezTo>
                    <a:pt x="1518" y="1354"/>
                    <a:pt x="1509" y="1355"/>
                    <a:pt x="1498" y="1358"/>
                  </a:cubicBezTo>
                  <a:cubicBezTo>
                    <a:pt x="1439" y="1364"/>
                    <a:pt x="1376" y="1366"/>
                    <a:pt x="1314" y="1366"/>
                  </a:cubicBezTo>
                  <a:cubicBezTo>
                    <a:pt x="1251" y="1366"/>
                    <a:pt x="1189" y="1364"/>
                    <a:pt x="1129" y="1358"/>
                  </a:cubicBezTo>
                  <a:lnTo>
                    <a:pt x="1058" y="1358"/>
                  </a:lnTo>
                  <a:cubicBezTo>
                    <a:pt x="1022" y="1358"/>
                    <a:pt x="998" y="1334"/>
                    <a:pt x="963" y="1334"/>
                  </a:cubicBezTo>
                  <a:cubicBezTo>
                    <a:pt x="915" y="1322"/>
                    <a:pt x="879" y="1322"/>
                    <a:pt x="844" y="1310"/>
                  </a:cubicBezTo>
                  <a:cubicBezTo>
                    <a:pt x="1010" y="941"/>
                    <a:pt x="1201" y="560"/>
                    <a:pt x="1415" y="226"/>
                  </a:cubicBezTo>
                  <a:cubicBezTo>
                    <a:pt x="1481" y="110"/>
                    <a:pt x="1375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58;p9"/>
            <p:cNvSpPr/>
            <p:nvPr/>
          </p:nvSpPr>
          <p:spPr>
            <a:xfrm>
              <a:off x="4539486" y="1129400"/>
              <a:ext cx="47141" cy="50358"/>
            </a:xfrm>
            <a:custGeom>
              <a:avLst/>
              <a:gdLst/>
              <a:ahLst/>
              <a:cxnLst/>
              <a:rect l="l" t="t" r="r" b="b"/>
              <a:pathLst>
                <a:path w="1880" h="2022" extrusionOk="0">
                  <a:moveTo>
                    <a:pt x="763" y="298"/>
                  </a:moveTo>
                  <a:cubicBezTo>
                    <a:pt x="815" y="298"/>
                    <a:pt x="864" y="323"/>
                    <a:pt x="905" y="383"/>
                  </a:cubicBezTo>
                  <a:cubicBezTo>
                    <a:pt x="1048" y="585"/>
                    <a:pt x="893" y="788"/>
                    <a:pt x="762" y="943"/>
                  </a:cubicBezTo>
                  <a:cubicBezTo>
                    <a:pt x="727" y="954"/>
                    <a:pt x="715" y="966"/>
                    <a:pt x="679" y="1002"/>
                  </a:cubicBezTo>
                  <a:cubicBezTo>
                    <a:pt x="596" y="835"/>
                    <a:pt x="500" y="669"/>
                    <a:pt x="417" y="526"/>
                  </a:cubicBezTo>
                  <a:cubicBezTo>
                    <a:pt x="523" y="412"/>
                    <a:pt x="651" y="298"/>
                    <a:pt x="763" y="298"/>
                  </a:cubicBezTo>
                  <a:close/>
                  <a:moveTo>
                    <a:pt x="1109" y="1140"/>
                  </a:moveTo>
                  <a:cubicBezTo>
                    <a:pt x="1209" y="1140"/>
                    <a:pt x="1310" y="1178"/>
                    <a:pt x="1370" y="1252"/>
                  </a:cubicBezTo>
                  <a:cubicBezTo>
                    <a:pt x="1501" y="1443"/>
                    <a:pt x="1298" y="1716"/>
                    <a:pt x="1072" y="1716"/>
                  </a:cubicBezTo>
                  <a:cubicBezTo>
                    <a:pt x="1000" y="1562"/>
                    <a:pt x="905" y="1431"/>
                    <a:pt x="834" y="1288"/>
                  </a:cubicBezTo>
                  <a:lnTo>
                    <a:pt x="941" y="1181"/>
                  </a:lnTo>
                  <a:cubicBezTo>
                    <a:pt x="990" y="1154"/>
                    <a:pt x="1049" y="1140"/>
                    <a:pt x="1109" y="1140"/>
                  </a:cubicBezTo>
                  <a:close/>
                  <a:moveTo>
                    <a:pt x="760" y="1"/>
                  </a:moveTo>
                  <a:cubicBezTo>
                    <a:pt x="690" y="1"/>
                    <a:pt x="617" y="17"/>
                    <a:pt x="548" y="50"/>
                  </a:cubicBezTo>
                  <a:cubicBezTo>
                    <a:pt x="346" y="133"/>
                    <a:pt x="179" y="311"/>
                    <a:pt x="48" y="490"/>
                  </a:cubicBezTo>
                  <a:cubicBezTo>
                    <a:pt x="0" y="550"/>
                    <a:pt x="36" y="657"/>
                    <a:pt x="107" y="704"/>
                  </a:cubicBezTo>
                  <a:cubicBezTo>
                    <a:pt x="131" y="716"/>
                    <a:pt x="167" y="716"/>
                    <a:pt x="191" y="716"/>
                  </a:cubicBezTo>
                  <a:cubicBezTo>
                    <a:pt x="405" y="1109"/>
                    <a:pt x="608" y="1478"/>
                    <a:pt x="822" y="1859"/>
                  </a:cubicBezTo>
                  <a:lnTo>
                    <a:pt x="834" y="1883"/>
                  </a:lnTo>
                  <a:cubicBezTo>
                    <a:pt x="834" y="1943"/>
                    <a:pt x="869" y="1978"/>
                    <a:pt x="941" y="2002"/>
                  </a:cubicBezTo>
                  <a:cubicBezTo>
                    <a:pt x="988" y="2015"/>
                    <a:pt x="1035" y="2021"/>
                    <a:pt x="1082" y="2021"/>
                  </a:cubicBezTo>
                  <a:cubicBezTo>
                    <a:pt x="1506" y="2021"/>
                    <a:pt x="1879" y="1518"/>
                    <a:pt x="1643" y="1121"/>
                  </a:cubicBezTo>
                  <a:cubicBezTo>
                    <a:pt x="1536" y="954"/>
                    <a:pt x="1370" y="859"/>
                    <a:pt x="1191" y="847"/>
                  </a:cubicBezTo>
                  <a:cubicBezTo>
                    <a:pt x="1203" y="823"/>
                    <a:pt x="1227" y="776"/>
                    <a:pt x="1239" y="740"/>
                  </a:cubicBezTo>
                  <a:cubicBezTo>
                    <a:pt x="1274" y="550"/>
                    <a:pt x="1250" y="335"/>
                    <a:pt x="1120" y="169"/>
                  </a:cubicBezTo>
                  <a:cubicBezTo>
                    <a:pt x="1026" y="59"/>
                    <a:pt x="896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59;p9"/>
            <p:cNvSpPr/>
            <p:nvPr/>
          </p:nvSpPr>
          <p:spPr>
            <a:xfrm>
              <a:off x="4832083" y="1334081"/>
              <a:ext cx="30885" cy="42236"/>
            </a:xfrm>
            <a:custGeom>
              <a:avLst/>
              <a:gdLst/>
              <a:ahLst/>
              <a:cxnLst/>
              <a:rect l="l" t="t" r="r" b="b"/>
              <a:pathLst>
                <a:path w="1239" h="1685" extrusionOk="0">
                  <a:moveTo>
                    <a:pt x="820" y="1"/>
                  </a:moveTo>
                  <a:cubicBezTo>
                    <a:pt x="804" y="1"/>
                    <a:pt x="788" y="4"/>
                    <a:pt x="774" y="11"/>
                  </a:cubicBezTo>
                  <a:cubicBezTo>
                    <a:pt x="357" y="166"/>
                    <a:pt x="12" y="535"/>
                    <a:pt x="12" y="964"/>
                  </a:cubicBezTo>
                  <a:cubicBezTo>
                    <a:pt x="0" y="1321"/>
                    <a:pt x="274" y="1631"/>
                    <a:pt x="643" y="1678"/>
                  </a:cubicBezTo>
                  <a:cubicBezTo>
                    <a:pt x="677" y="1682"/>
                    <a:pt x="712" y="1685"/>
                    <a:pt x="747" y="1685"/>
                  </a:cubicBezTo>
                  <a:cubicBezTo>
                    <a:pt x="904" y="1685"/>
                    <a:pt x="1060" y="1636"/>
                    <a:pt x="1167" y="1500"/>
                  </a:cubicBezTo>
                  <a:cubicBezTo>
                    <a:pt x="1215" y="1440"/>
                    <a:pt x="1238" y="1345"/>
                    <a:pt x="1167" y="1285"/>
                  </a:cubicBezTo>
                  <a:cubicBezTo>
                    <a:pt x="1137" y="1256"/>
                    <a:pt x="1098" y="1241"/>
                    <a:pt x="1061" y="1241"/>
                  </a:cubicBezTo>
                  <a:cubicBezTo>
                    <a:pt x="1024" y="1241"/>
                    <a:pt x="988" y="1256"/>
                    <a:pt x="964" y="1285"/>
                  </a:cubicBezTo>
                  <a:cubicBezTo>
                    <a:pt x="953" y="1309"/>
                    <a:pt x="953" y="1321"/>
                    <a:pt x="929" y="1321"/>
                  </a:cubicBezTo>
                  <a:lnTo>
                    <a:pt x="917" y="1333"/>
                  </a:lnTo>
                  <a:cubicBezTo>
                    <a:pt x="905" y="1345"/>
                    <a:pt x="893" y="1345"/>
                    <a:pt x="893" y="1345"/>
                  </a:cubicBezTo>
                  <a:cubicBezTo>
                    <a:pt x="893" y="1345"/>
                    <a:pt x="869" y="1345"/>
                    <a:pt x="869" y="1357"/>
                  </a:cubicBezTo>
                  <a:cubicBezTo>
                    <a:pt x="845" y="1381"/>
                    <a:pt x="834" y="1381"/>
                    <a:pt x="798" y="1381"/>
                  </a:cubicBezTo>
                  <a:lnTo>
                    <a:pt x="714" y="1381"/>
                  </a:lnTo>
                  <a:cubicBezTo>
                    <a:pt x="703" y="1381"/>
                    <a:pt x="679" y="1381"/>
                    <a:pt x="667" y="1357"/>
                  </a:cubicBezTo>
                  <a:cubicBezTo>
                    <a:pt x="655" y="1357"/>
                    <a:pt x="643" y="1345"/>
                    <a:pt x="619" y="1345"/>
                  </a:cubicBezTo>
                  <a:cubicBezTo>
                    <a:pt x="607" y="1345"/>
                    <a:pt x="583" y="1333"/>
                    <a:pt x="595" y="1333"/>
                  </a:cubicBezTo>
                  <a:cubicBezTo>
                    <a:pt x="607" y="1333"/>
                    <a:pt x="560" y="1321"/>
                    <a:pt x="560" y="1321"/>
                  </a:cubicBezTo>
                  <a:cubicBezTo>
                    <a:pt x="548" y="1321"/>
                    <a:pt x="536" y="1309"/>
                    <a:pt x="536" y="1309"/>
                  </a:cubicBezTo>
                  <a:cubicBezTo>
                    <a:pt x="524" y="1285"/>
                    <a:pt x="500" y="1285"/>
                    <a:pt x="488" y="1273"/>
                  </a:cubicBezTo>
                  <a:lnTo>
                    <a:pt x="476" y="1261"/>
                  </a:lnTo>
                  <a:cubicBezTo>
                    <a:pt x="441" y="1250"/>
                    <a:pt x="429" y="1214"/>
                    <a:pt x="417" y="1202"/>
                  </a:cubicBezTo>
                  <a:lnTo>
                    <a:pt x="405" y="1190"/>
                  </a:lnTo>
                  <a:cubicBezTo>
                    <a:pt x="381" y="1166"/>
                    <a:pt x="381" y="1154"/>
                    <a:pt x="369" y="1142"/>
                  </a:cubicBezTo>
                  <a:lnTo>
                    <a:pt x="357" y="1107"/>
                  </a:lnTo>
                  <a:cubicBezTo>
                    <a:pt x="357" y="1095"/>
                    <a:pt x="345" y="1095"/>
                    <a:pt x="345" y="1083"/>
                  </a:cubicBezTo>
                  <a:cubicBezTo>
                    <a:pt x="322" y="1035"/>
                    <a:pt x="322" y="1035"/>
                    <a:pt x="322" y="988"/>
                  </a:cubicBezTo>
                  <a:cubicBezTo>
                    <a:pt x="310" y="845"/>
                    <a:pt x="369" y="726"/>
                    <a:pt x="464" y="595"/>
                  </a:cubicBezTo>
                  <a:cubicBezTo>
                    <a:pt x="548" y="452"/>
                    <a:pt x="703" y="357"/>
                    <a:pt x="845" y="297"/>
                  </a:cubicBezTo>
                  <a:cubicBezTo>
                    <a:pt x="917" y="261"/>
                    <a:pt x="976" y="190"/>
                    <a:pt x="953" y="118"/>
                  </a:cubicBezTo>
                  <a:cubicBezTo>
                    <a:pt x="943" y="52"/>
                    <a:pt x="881" y="1"/>
                    <a:pt x="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60;p9"/>
            <p:cNvSpPr/>
            <p:nvPr/>
          </p:nvSpPr>
          <p:spPr>
            <a:xfrm>
              <a:off x="4506975" y="1739381"/>
              <a:ext cx="42264" cy="52794"/>
            </a:xfrm>
            <a:custGeom>
              <a:avLst/>
              <a:gdLst/>
              <a:ahLst/>
              <a:cxnLst/>
              <a:rect l="l" t="t" r="r" b="b"/>
              <a:pathLst>
                <a:path w="1697" h="2104" extrusionOk="0">
                  <a:moveTo>
                    <a:pt x="732" y="300"/>
                  </a:moveTo>
                  <a:cubicBezTo>
                    <a:pt x="875" y="300"/>
                    <a:pt x="1029" y="360"/>
                    <a:pt x="1148" y="455"/>
                  </a:cubicBezTo>
                  <a:cubicBezTo>
                    <a:pt x="1268" y="538"/>
                    <a:pt x="1339" y="669"/>
                    <a:pt x="1363" y="836"/>
                  </a:cubicBezTo>
                  <a:cubicBezTo>
                    <a:pt x="1398" y="1015"/>
                    <a:pt x="1351" y="1193"/>
                    <a:pt x="1268" y="1348"/>
                  </a:cubicBezTo>
                  <a:cubicBezTo>
                    <a:pt x="1184" y="1443"/>
                    <a:pt x="1113" y="1539"/>
                    <a:pt x="1029" y="1610"/>
                  </a:cubicBezTo>
                  <a:cubicBezTo>
                    <a:pt x="815" y="1205"/>
                    <a:pt x="625" y="788"/>
                    <a:pt x="410" y="396"/>
                  </a:cubicBezTo>
                  <a:cubicBezTo>
                    <a:pt x="506" y="336"/>
                    <a:pt x="613" y="300"/>
                    <a:pt x="732" y="300"/>
                  </a:cubicBezTo>
                  <a:close/>
                  <a:moveTo>
                    <a:pt x="713" y="1"/>
                  </a:moveTo>
                  <a:cubicBezTo>
                    <a:pt x="551" y="1"/>
                    <a:pt x="384" y="48"/>
                    <a:pt x="255" y="134"/>
                  </a:cubicBezTo>
                  <a:cubicBezTo>
                    <a:pt x="242" y="129"/>
                    <a:pt x="229" y="127"/>
                    <a:pt x="215" y="127"/>
                  </a:cubicBezTo>
                  <a:cubicBezTo>
                    <a:pt x="114" y="127"/>
                    <a:pt x="1" y="233"/>
                    <a:pt x="53" y="348"/>
                  </a:cubicBezTo>
                  <a:cubicBezTo>
                    <a:pt x="291" y="824"/>
                    <a:pt x="529" y="1300"/>
                    <a:pt x="756" y="1777"/>
                  </a:cubicBezTo>
                  <a:cubicBezTo>
                    <a:pt x="696" y="1824"/>
                    <a:pt x="696" y="1908"/>
                    <a:pt x="732" y="1967"/>
                  </a:cubicBezTo>
                  <a:cubicBezTo>
                    <a:pt x="750" y="2013"/>
                    <a:pt x="797" y="2031"/>
                    <a:pt x="845" y="2031"/>
                  </a:cubicBezTo>
                  <a:cubicBezTo>
                    <a:pt x="859" y="2031"/>
                    <a:pt x="873" y="2029"/>
                    <a:pt x="887" y="2027"/>
                  </a:cubicBezTo>
                  <a:cubicBezTo>
                    <a:pt x="918" y="2081"/>
                    <a:pt x="964" y="2104"/>
                    <a:pt x="1010" y="2104"/>
                  </a:cubicBezTo>
                  <a:cubicBezTo>
                    <a:pt x="1104" y="2104"/>
                    <a:pt x="1197" y="2008"/>
                    <a:pt x="1148" y="1896"/>
                  </a:cubicBezTo>
                  <a:cubicBezTo>
                    <a:pt x="1482" y="1658"/>
                    <a:pt x="1696" y="1253"/>
                    <a:pt x="1660" y="848"/>
                  </a:cubicBezTo>
                  <a:cubicBezTo>
                    <a:pt x="1625" y="372"/>
                    <a:pt x="1232" y="50"/>
                    <a:pt x="767" y="3"/>
                  </a:cubicBezTo>
                  <a:cubicBezTo>
                    <a:pt x="749" y="1"/>
                    <a:pt x="731" y="1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261;p9"/>
          <p:cNvGrpSpPr>
            <a:grpSpLocks/>
          </p:cNvGrpSpPr>
          <p:nvPr/>
        </p:nvGrpSpPr>
        <p:grpSpPr bwMode="auto">
          <a:xfrm rot="-1590059">
            <a:off x="250825" y="4403725"/>
            <a:ext cx="1143000" cy="858838"/>
            <a:chOff x="2001121" y="270931"/>
            <a:chExt cx="1143220" cy="858772"/>
          </a:xfrm>
        </p:grpSpPr>
        <p:sp>
          <p:nvSpPr>
            <p:cNvPr id="35" name="Google Shape;262;p9"/>
            <p:cNvSpPr/>
            <p:nvPr/>
          </p:nvSpPr>
          <p:spPr>
            <a:xfrm>
              <a:off x="2622180" y="267426"/>
              <a:ext cx="36519" cy="42860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60" y="1"/>
                  </a:moveTo>
                  <a:cubicBezTo>
                    <a:pt x="48" y="1"/>
                    <a:pt x="36" y="13"/>
                    <a:pt x="36" y="13"/>
                  </a:cubicBezTo>
                  <a:cubicBezTo>
                    <a:pt x="24" y="25"/>
                    <a:pt x="1" y="37"/>
                    <a:pt x="1" y="61"/>
                  </a:cubicBezTo>
                  <a:lnTo>
                    <a:pt x="1" y="72"/>
                  </a:lnTo>
                  <a:cubicBezTo>
                    <a:pt x="1" y="84"/>
                    <a:pt x="1" y="96"/>
                    <a:pt x="24" y="108"/>
                  </a:cubicBezTo>
                  <a:cubicBezTo>
                    <a:pt x="36" y="144"/>
                    <a:pt x="48" y="156"/>
                    <a:pt x="60" y="191"/>
                  </a:cubicBezTo>
                  <a:cubicBezTo>
                    <a:pt x="60" y="203"/>
                    <a:pt x="84" y="203"/>
                    <a:pt x="84" y="203"/>
                  </a:cubicBezTo>
                  <a:cubicBezTo>
                    <a:pt x="84" y="203"/>
                    <a:pt x="96" y="215"/>
                    <a:pt x="108" y="215"/>
                  </a:cubicBezTo>
                  <a:lnTo>
                    <a:pt x="132" y="215"/>
                  </a:lnTo>
                  <a:cubicBezTo>
                    <a:pt x="155" y="215"/>
                    <a:pt x="155" y="215"/>
                    <a:pt x="167" y="203"/>
                  </a:cubicBezTo>
                  <a:cubicBezTo>
                    <a:pt x="179" y="191"/>
                    <a:pt x="191" y="168"/>
                    <a:pt x="191" y="156"/>
                  </a:cubicBezTo>
                  <a:lnTo>
                    <a:pt x="191" y="144"/>
                  </a:lnTo>
                  <a:cubicBezTo>
                    <a:pt x="191" y="132"/>
                    <a:pt x="191" y="108"/>
                    <a:pt x="179" y="96"/>
                  </a:cubicBezTo>
                  <a:cubicBezTo>
                    <a:pt x="167" y="72"/>
                    <a:pt x="155" y="61"/>
                    <a:pt x="132" y="25"/>
                  </a:cubicBezTo>
                  <a:cubicBezTo>
                    <a:pt x="132" y="13"/>
                    <a:pt x="120" y="13"/>
                    <a:pt x="120" y="13"/>
                  </a:cubicBezTo>
                  <a:cubicBezTo>
                    <a:pt x="120" y="13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63;p9"/>
            <p:cNvSpPr/>
            <p:nvPr/>
          </p:nvSpPr>
          <p:spPr>
            <a:xfrm>
              <a:off x="2617268" y="401207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84" y="1"/>
                  </a:moveTo>
                  <a:cubicBezTo>
                    <a:pt x="1" y="1"/>
                    <a:pt x="1" y="155"/>
                    <a:pt x="84" y="155"/>
                  </a:cubicBezTo>
                  <a:cubicBezTo>
                    <a:pt x="191" y="155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64;p9"/>
            <p:cNvSpPr/>
            <p:nvPr/>
          </p:nvSpPr>
          <p:spPr>
            <a:xfrm>
              <a:off x="3103427" y="566172"/>
              <a:ext cx="39695" cy="3492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48" y="1"/>
                  </a:moveTo>
                  <a:cubicBezTo>
                    <a:pt x="36" y="1"/>
                    <a:pt x="36" y="25"/>
                    <a:pt x="24" y="25"/>
                  </a:cubicBezTo>
                  <a:lnTo>
                    <a:pt x="12" y="37"/>
                  </a:lnTo>
                  <a:cubicBezTo>
                    <a:pt x="12" y="49"/>
                    <a:pt x="0" y="61"/>
                    <a:pt x="0" y="84"/>
                  </a:cubicBezTo>
                  <a:lnTo>
                    <a:pt x="0" y="96"/>
                  </a:lnTo>
                  <a:cubicBezTo>
                    <a:pt x="0" y="96"/>
                    <a:pt x="0" y="108"/>
                    <a:pt x="12" y="120"/>
                  </a:cubicBezTo>
                  <a:lnTo>
                    <a:pt x="60" y="168"/>
                  </a:lnTo>
                  <a:cubicBezTo>
                    <a:pt x="60" y="168"/>
                    <a:pt x="72" y="180"/>
                    <a:pt x="84" y="180"/>
                  </a:cubicBezTo>
                  <a:lnTo>
                    <a:pt x="143" y="180"/>
                  </a:lnTo>
                  <a:cubicBezTo>
                    <a:pt x="155" y="180"/>
                    <a:pt x="155" y="168"/>
                    <a:pt x="167" y="168"/>
                  </a:cubicBezTo>
                  <a:lnTo>
                    <a:pt x="191" y="156"/>
                  </a:lnTo>
                  <a:cubicBezTo>
                    <a:pt x="191" y="144"/>
                    <a:pt x="203" y="120"/>
                    <a:pt x="203" y="108"/>
                  </a:cubicBezTo>
                  <a:lnTo>
                    <a:pt x="203" y="96"/>
                  </a:lnTo>
                  <a:cubicBezTo>
                    <a:pt x="203" y="84"/>
                    <a:pt x="191" y="61"/>
                    <a:pt x="191" y="61"/>
                  </a:cubicBezTo>
                  <a:lnTo>
                    <a:pt x="143" y="25"/>
                  </a:lnTo>
                  <a:cubicBezTo>
                    <a:pt x="143" y="25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65;p9"/>
            <p:cNvSpPr/>
            <p:nvPr/>
          </p:nvSpPr>
          <p:spPr>
            <a:xfrm>
              <a:off x="2076527" y="596170"/>
              <a:ext cx="49221" cy="39684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48" y="1"/>
                  </a:moveTo>
                  <a:cubicBezTo>
                    <a:pt x="36" y="1"/>
                    <a:pt x="36" y="13"/>
                    <a:pt x="24" y="13"/>
                  </a:cubicBezTo>
                  <a:cubicBezTo>
                    <a:pt x="12" y="25"/>
                    <a:pt x="1" y="48"/>
                    <a:pt x="12" y="72"/>
                  </a:cubicBezTo>
                  <a:lnTo>
                    <a:pt x="12" y="84"/>
                  </a:lnTo>
                  <a:cubicBezTo>
                    <a:pt x="12" y="84"/>
                    <a:pt x="12" y="108"/>
                    <a:pt x="24" y="120"/>
                  </a:cubicBezTo>
                  <a:lnTo>
                    <a:pt x="96" y="191"/>
                  </a:lnTo>
                  <a:cubicBezTo>
                    <a:pt x="96" y="191"/>
                    <a:pt x="120" y="203"/>
                    <a:pt x="131" y="203"/>
                  </a:cubicBezTo>
                  <a:lnTo>
                    <a:pt x="191" y="203"/>
                  </a:lnTo>
                  <a:cubicBezTo>
                    <a:pt x="203" y="203"/>
                    <a:pt x="203" y="191"/>
                    <a:pt x="215" y="191"/>
                  </a:cubicBezTo>
                  <a:cubicBezTo>
                    <a:pt x="227" y="179"/>
                    <a:pt x="251" y="167"/>
                    <a:pt x="227" y="132"/>
                  </a:cubicBezTo>
                  <a:lnTo>
                    <a:pt x="227" y="120"/>
                  </a:lnTo>
                  <a:cubicBezTo>
                    <a:pt x="227" y="108"/>
                    <a:pt x="215" y="84"/>
                    <a:pt x="215" y="84"/>
                  </a:cubicBezTo>
                  <a:lnTo>
                    <a:pt x="143" y="13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66;p9"/>
            <p:cNvSpPr/>
            <p:nvPr/>
          </p:nvSpPr>
          <p:spPr>
            <a:xfrm>
              <a:off x="2280711" y="740830"/>
              <a:ext cx="38107" cy="31748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08" y="1"/>
                  </a:moveTo>
                  <a:cubicBezTo>
                    <a:pt x="0" y="1"/>
                    <a:pt x="0" y="156"/>
                    <a:pt x="108" y="156"/>
                  </a:cubicBezTo>
                  <a:cubicBezTo>
                    <a:pt x="191" y="156"/>
                    <a:pt x="191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67;p9"/>
            <p:cNvSpPr/>
            <p:nvPr/>
          </p:nvSpPr>
          <p:spPr>
            <a:xfrm>
              <a:off x="2252163" y="1098110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84" y="1"/>
                  </a:moveTo>
                  <a:cubicBezTo>
                    <a:pt x="0" y="1"/>
                    <a:pt x="0" y="143"/>
                    <a:pt x="84" y="143"/>
                  </a:cubicBezTo>
                  <a:cubicBezTo>
                    <a:pt x="179" y="143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68;p9"/>
            <p:cNvSpPr/>
            <p:nvPr/>
          </p:nvSpPr>
          <p:spPr>
            <a:xfrm>
              <a:off x="2000663" y="983388"/>
              <a:ext cx="34932" cy="28573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69;p9"/>
            <p:cNvSpPr/>
            <p:nvPr/>
          </p:nvSpPr>
          <p:spPr>
            <a:xfrm>
              <a:off x="2346498" y="833838"/>
              <a:ext cx="38107" cy="30160"/>
            </a:xfrm>
            <a:custGeom>
              <a:avLst/>
              <a:gdLst/>
              <a:ahLst/>
              <a:cxnLst/>
              <a:rect l="l" t="t" r="r" b="b"/>
              <a:pathLst>
                <a:path w="192" h="156" extrusionOk="0">
                  <a:moveTo>
                    <a:pt x="108" y="0"/>
                  </a:moveTo>
                  <a:cubicBezTo>
                    <a:pt x="1" y="0"/>
                    <a:pt x="1" y="155"/>
                    <a:pt x="108" y="155"/>
                  </a:cubicBezTo>
                  <a:cubicBezTo>
                    <a:pt x="191" y="155"/>
                    <a:pt x="19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0;p9"/>
            <p:cNvSpPr/>
            <p:nvPr/>
          </p:nvSpPr>
          <p:spPr>
            <a:xfrm>
              <a:off x="2740307" y="575872"/>
              <a:ext cx="38107" cy="26985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84" y="1"/>
                  </a:moveTo>
                  <a:cubicBezTo>
                    <a:pt x="1" y="1"/>
                    <a:pt x="1" y="144"/>
                    <a:pt x="84" y="144"/>
                  </a:cubicBezTo>
                  <a:cubicBezTo>
                    <a:pt x="191" y="144"/>
                    <a:pt x="19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1;p9"/>
            <p:cNvSpPr/>
            <p:nvPr/>
          </p:nvSpPr>
          <p:spPr>
            <a:xfrm>
              <a:off x="2438010" y="362802"/>
              <a:ext cx="36520" cy="28573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95" y="0"/>
                  </a:moveTo>
                  <a:cubicBezTo>
                    <a:pt x="0" y="0"/>
                    <a:pt x="0" y="143"/>
                    <a:pt x="95" y="143"/>
                  </a:cubicBezTo>
                  <a:cubicBezTo>
                    <a:pt x="191" y="143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272;p9"/>
          <p:cNvSpPr>
            <a:spLocks noChangeArrowheads="1"/>
          </p:cNvSpPr>
          <p:nvPr/>
        </p:nvSpPr>
        <p:spPr bwMode="auto">
          <a:xfrm rot="16200000">
            <a:off x="3911600" y="-88900"/>
            <a:ext cx="5151438" cy="5313362"/>
          </a:xfrm>
          <a:custGeom>
            <a:avLst/>
            <a:gdLst>
              <a:gd name="T0" fmla="*/ 0 w 86774"/>
              <a:gd name="T1" fmla="*/ 0 h 86347"/>
              <a:gd name="T2" fmla="*/ 86774 w 86774"/>
              <a:gd name="T3" fmla="*/ 86347 h 86347"/>
            </a:gdLst>
            <a:ahLst/>
            <a:cxnLst/>
            <a:rect l="T0" t="T1" r="T2" b="T3"/>
            <a:pathLst>
              <a:path w="86774" h="86347" extrusionOk="0">
                <a:moveTo>
                  <a:pt x="63394" y="1"/>
                </a:moveTo>
                <a:cubicBezTo>
                  <a:pt x="61923" y="1"/>
                  <a:pt x="60464" y="118"/>
                  <a:pt x="59044" y="383"/>
                </a:cubicBezTo>
                <a:cubicBezTo>
                  <a:pt x="46673" y="2705"/>
                  <a:pt x="37744" y="8337"/>
                  <a:pt x="24504" y="8337"/>
                </a:cubicBezTo>
                <a:cubicBezTo>
                  <a:pt x="11252" y="8337"/>
                  <a:pt x="1" y="4479"/>
                  <a:pt x="1" y="4479"/>
                </a:cubicBezTo>
                <a:lnTo>
                  <a:pt x="1" y="86346"/>
                </a:lnTo>
                <a:lnTo>
                  <a:pt x="86774" y="86346"/>
                </a:lnTo>
                <a:lnTo>
                  <a:pt x="86774" y="6979"/>
                </a:lnTo>
                <a:lnTo>
                  <a:pt x="86762" y="6979"/>
                </a:lnTo>
                <a:cubicBezTo>
                  <a:pt x="86762" y="6979"/>
                  <a:pt x="74736" y="1"/>
                  <a:pt x="63394" y="1"/>
                </a:cubicBezTo>
                <a:close/>
              </a:path>
            </a:pathLst>
          </a:custGeom>
          <a:solidFill>
            <a:srgbClr val="E1E1E1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endParaRPr lang="ru-RU"/>
          </a:p>
        </p:txBody>
      </p:sp>
      <p:sp>
        <p:nvSpPr>
          <p:cNvPr id="273" name="Google Shape;273;p9"/>
          <p:cNvSpPr txBox="1">
            <a:spLocks noGrp="1"/>
          </p:cNvSpPr>
          <p:nvPr>
            <p:ph type="title"/>
          </p:nvPr>
        </p:nvSpPr>
        <p:spPr>
          <a:xfrm>
            <a:off x="1633274" y="1830475"/>
            <a:ext cx="2490900" cy="14823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4" name="Google Shape;274;p9"/>
          <p:cNvSpPr txBox="1">
            <a:spLocks noGrp="1"/>
          </p:cNvSpPr>
          <p:nvPr>
            <p:ph type="body" idx="1"/>
          </p:nvPr>
        </p:nvSpPr>
        <p:spPr>
          <a:xfrm>
            <a:off x="4742225" y="863425"/>
            <a:ext cx="3679200" cy="3416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8B5A-CFC5-4610-A744-526A5285CF44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28564CB-E5D3-40AD-9188-B2736596F82A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05553-F86A-4893-8191-D44D5A82A1C3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AC39F49-002D-4B72-AB54-DAE75F7275A8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DA825-197D-4A3F-A82B-AE3BFF1E7238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BE956-EF87-4514-B7A8-3EB9A1489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/>
          <a:lstStyle>
            <a:lvl1pPr algn="l">
              <a:defRPr sz="21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/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BCC1A-3D5C-49E1-B955-6B58AF3B2213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830DD0A-BA00-484E-BE89-4C6C86C9356A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/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DC82E-4C7B-4969-9790-4851BADA6087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91EAA-4D54-4E71-9951-693370E5AC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/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1F6-C72C-4486-8FC9-20ED5B020DCA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7185-A683-4ADE-BC30-D1AB67DA59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398463" y="6096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0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7713663" y="207645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0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/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A8696-FC08-4ADB-AF1F-13959680E13A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AD122-D045-4279-BFDD-52321BDC0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/>
          <a:lstStyle>
            <a:lvl1pPr algn="l">
              <a:defRPr sz="2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3E2C9-C9E7-4B21-8C22-89551D098A98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9ABAF-6908-408A-9BBE-F12E65409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398463" y="6096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0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7713663" y="207645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0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/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anchor="b"/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/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8BD4-03B5-41DB-AB0D-24E5483EB85F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6F598-81F3-429E-9DC6-0E660B0D9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anchor="b"/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/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16923-A676-4EE4-AF5F-6F80E279B3FB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95A1F-3D1B-494C-B510-53AC2C33E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>
            <a:spLocks noGrp="1"/>
          </p:cNvSpPr>
          <p:nvPr>
            <p:ph type="title"/>
          </p:nvPr>
        </p:nvSpPr>
        <p:spPr>
          <a:xfrm>
            <a:off x="2936250" y="3659700"/>
            <a:ext cx="3271500" cy="948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4A420-6F7E-4310-BB98-FAFEAA6BEF23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DB40-2EE6-4EB0-BC5E-98676417B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DD1D4-55B3-47B7-BB8B-45FBD6A41B1F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D8DBA-2CE8-4788-87D8-F5A839B29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712788" y="368300"/>
            <a:ext cx="7718425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  <p:sp>
        <p:nvSpPr>
          <p:cNvPr id="102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712788" y="1152525"/>
            <a:ext cx="771842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13" r:id="rId6"/>
    <p:sldLayoutId id="2147484714" r:id="rId7"/>
    <p:sldLayoutId id="2147484737" r:id="rId8"/>
    <p:sldLayoutId id="2147484715" r:id="rId9"/>
    <p:sldLayoutId id="2147484738" r:id="rId10"/>
    <p:sldLayoutId id="2147484739" r:id="rId11"/>
    <p:sldLayoutId id="2147484740" r:id="rId12"/>
    <p:sldLayoutId id="2147484741" r:id="rId13"/>
    <p:sldLayoutId id="2147484742" r:id="rId14"/>
    <p:sldLayoutId id="2147484743" r:id="rId15"/>
    <p:sldLayoutId id="2147484744" r:id="rId16"/>
    <p:sldLayoutId id="2147484745" r:id="rId17"/>
    <p:sldLayoutId id="2147484746" r:id="rId18"/>
    <p:sldLayoutId id="2147484747" r:id="rId19"/>
    <p:sldLayoutId id="2147484748" r:id="rId20"/>
    <p:sldLayoutId id="2147484749" r:id="rId21"/>
    <p:sldLayoutId id="2147484750" r:id="rId22"/>
    <p:sldLayoutId id="2147484751" r:id="rId23"/>
    <p:sldLayoutId id="2147484752" r:id="rId24"/>
    <p:sldLayoutId id="2147484753" r:id="rId25"/>
    <p:sldLayoutId id="2147484754" r:id="rId2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691;p28"/>
          <p:cNvSpPr txBox="1">
            <a:spLocks noGrp="1"/>
          </p:cNvSpPr>
          <p:nvPr>
            <p:ph type="title"/>
          </p:nvPr>
        </p:nvSpPr>
        <p:spPr bwMode="auto">
          <a:xfrm>
            <a:off x="1068388" y="933450"/>
            <a:ext cx="70469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  <p:sp>
        <p:nvSpPr>
          <p:cNvPr id="28675" name="Google Shape;692;p28"/>
          <p:cNvSpPr txBox="1">
            <a:spLocks noGrp="1"/>
          </p:cNvSpPr>
          <p:nvPr>
            <p:ph type="body" idx="1"/>
          </p:nvPr>
        </p:nvSpPr>
        <p:spPr bwMode="auto">
          <a:xfrm>
            <a:off x="1068388" y="1695450"/>
            <a:ext cx="7046912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  <p:sp>
        <p:nvSpPr>
          <p:cNvPr id="32771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19" r:id="rId11"/>
    <p:sldLayoutId id="2147484765" r:id="rId12"/>
    <p:sldLayoutId id="2147484766" r:id="rId13"/>
    <p:sldLayoutId id="2147484767" r:id="rId14"/>
    <p:sldLayoutId id="2147484768" r:id="rId15"/>
    <p:sldLayoutId id="2147484769" r:id="rId16"/>
    <p:sldLayoutId id="2147484770" r:id="rId17"/>
    <p:sldLayoutId id="2147484771" r:id="rId18"/>
    <p:sldLayoutId id="2147484772" r:id="rId19"/>
    <p:sldLayoutId id="2147484773" r:id="rId20"/>
    <p:sldLayoutId id="2147484774" r:id="rId21"/>
    <p:sldLayoutId id="2147484775" r:id="rId22"/>
    <p:sldLayoutId id="2147484776" r:id="rId23"/>
    <p:sldLayoutId id="2147484777" r:id="rId24"/>
    <p:sldLayoutId id="2147484778" r:id="rId25"/>
    <p:sldLayoutId id="2147484779" r:id="rId26"/>
    <p:sldLayoutId id="2147484780" r:id="rId27"/>
    <p:sldLayoutId id="2147484781" r:id="rId28"/>
    <p:sldLayoutId id="2147484782" r:id="rId29"/>
    <p:sldLayoutId id="2147484783" r:id="rId30"/>
    <p:sldLayoutId id="2147484784" r:id="rId31"/>
    <p:sldLayoutId id="2147484785" r:id="rId32"/>
    <p:sldLayoutId id="2147484786" r:id="rId33"/>
    <p:sldLayoutId id="2147484787" r:id="rId34"/>
    <p:sldLayoutId id="2147484788" r:id="rId35"/>
    <p:sldLayoutId id="2147484789" r:id="rId36"/>
    <p:sldLayoutId id="2147484790" r:id="rId37"/>
    <p:sldLayoutId id="2147484791" r:id="rId38"/>
    <p:sldLayoutId id="2147484792" r:id="rId39"/>
    <p:sldLayoutId id="2147484793" r:id="rId40"/>
    <p:sldLayoutId id="2147484794" r:id="rId4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Google Shape;775;p43"/>
          <p:cNvSpPr txBox="1">
            <a:spLocks noGrp="1"/>
          </p:cNvSpPr>
          <p:nvPr>
            <p:ph type="title"/>
          </p:nvPr>
        </p:nvSpPr>
        <p:spPr bwMode="auto">
          <a:xfrm>
            <a:off x="1068388" y="933450"/>
            <a:ext cx="70469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  <p:sp>
        <p:nvSpPr>
          <p:cNvPr id="75779" name="Google Shape;776;p43"/>
          <p:cNvSpPr txBox="1">
            <a:spLocks noGrp="1"/>
          </p:cNvSpPr>
          <p:nvPr>
            <p:ph type="body" idx="1"/>
          </p:nvPr>
        </p:nvSpPr>
        <p:spPr bwMode="auto">
          <a:xfrm>
            <a:off x="1068388" y="1695450"/>
            <a:ext cx="7046912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Google Shape;691;p28"/>
          <p:cNvSpPr txBox="1">
            <a:spLocks noGrp="1"/>
          </p:cNvSpPr>
          <p:nvPr>
            <p:ph type="title"/>
          </p:nvPr>
        </p:nvSpPr>
        <p:spPr bwMode="auto">
          <a:xfrm>
            <a:off x="1068388" y="933450"/>
            <a:ext cx="70469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  <p:sp>
        <p:nvSpPr>
          <p:cNvPr id="77827" name="Google Shape;692;p28"/>
          <p:cNvSpPr txBox="1">
            <a:spLocks noGrp="1"/>
          </p:cNvSpPr>
          <p:nvPr>
            <p:ph type="body" idx="1"/>
          </p:nvPr>
        </p:nvSpPr>
        <p:spPr bwMode="auto">
          <a:xfrm>
            <a:off x="1068388" y="1695450"/>
            <a:ext cx="7046912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721" r:id="rId1"/>
    <p:sldLayoutId id="2147484795" r:id="rId2"/>
    <p:sldLayoutId id="214748479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6"/>
          <p:cNvGrpSpPr>
            <a:grpSpLocks/>
          </p:cNvGrpSpPr>
          <p:nvPr/>
        </p:nvGrpSpPr>
        <p:grpSpPr bwMode="auto">
          <a:xfrm>
            <a:off x="6905625" y="2222500"/>
            <a:ext cx="2236788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704" y="2963333"/>
              <a:ext cx="912123" cy="912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89817"/>
              <a:ext cx="2981858" cy="298238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628" y="3285066"/>
              <a:ext cx="1896199" cy="18965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2884" y="3130550"/>
              <a:ext cx="1745943" cy="1746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9051" y="3683000"/>
              <a:ext cx="1269776" cy="127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2763" y="3365500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19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12763" y="514350"/>
            <a:ext cx="6400800" cy="27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7913" y="4629150"/>
            <a:ext cx="1200150" cy="2746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5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67AFFBB1-FE51-4567-9E70-D80006163C6D}" type="datetimeFigureOut">
              <a:rPr lang="en-US"/>
              <a:pPr>
                <a:defRPr/>
              </a:pPr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2763" y="4629150"/>
            <a:ext cx="5657850" cy="2746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5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4650"/>
            <a:ext cx="85725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9204F0BB-567D-4117-A7B9-917B3CE54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97" r:id="rId1"/>
    <p:sldLayoutId id="2147484722" r:id="rId2"/>
    <p:sldLayoutId id="2147484798" r:id="rId3"/>
    <p:sldLayoutId id="2147484723" r:id="rId4"/>
    <p:sldLayoutId id="2147484724" r:id="rId5"/>
    <p:sldLayoutId id="2147484799" r:id="rId6"/>
    <p:sldLayoutId id="2147484800" r:id="rId7"/>
    <p:sldLayoutId id="2147484725" r:id="rId8"/>
    <p:sldLayoutId id="2147484801" r:id="rId9"/>
    <p:sldLayoutId id="2147484726" r:id="rId10"/>
    <p:sldLayoutId id="2147484727" r:id="rId11"/>
    <p:sldLayoutId id="2147484802" r:id="rId12"/>
    <p:sldLayoutId id="2147484728" r:id="rId13"/>
    <p:sldLayoutId id="2147484803" r:id="rId14"/>
    <p:sldLayoutId id="2147484729" r:id="rId15"/>
    <p:sldLayoutId id="2147484730" r:id="rId16"/>
    <p:sldLayoutId id="2147484731" r:id="rId17"/>
  </p:sldLayoutIdLst>
  <p:transition>
    <p:fade thruBlk="1"/>
  </p:transition>
  <p:hf sldNum="0"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700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entury Gothic" pitchFamily="34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entury Gothic" pitchFamily="34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entury Gothic" pitchFamily="34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0" fontAlgn="base" hangingPunct="0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itchFamily="18" charset="2"/>
        <a:buChar char=""/>
        <a:defRPr sz="1500" kern="1200">
          <a:solidFill>
            <a:srgbClr val="0F496F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itchFamily="18" charset="2"/>
        <a:buChar char=""/>
        <a:defRPr sz="1300" kern="1200">
          <a:solidFill>
            <a:srgbClr val="0F496F"/>
          </a:solidFill>
          <a:latin typeface="+mn-lt"/>
          <a:ea typeface="+mn-ea"/>
          <a:cs typeface="+mn-cs"/>
        </a:defRPr>
      </a:lvl2pPr>
      <a:lvl3pPr marL="900113" indent="-214313" algn="l" defTabSz="342900" rtl="0" eaLnBrk="0" fontAlgn="base" hangingPunct="0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itchFamily="18" charset="2"/>
        <a:buChar char=""/>
        <a:defRPr sz="1200" kern="1200">
          <a:solidFill>
            <a:srgbClr val="0F496F"/>
          </a:solidFill>
          <a:latin typeface="+mn-lt"/>
          <a:ea typeface="+mn-ea"/>
          <a:cs typeface="+mn-cs"/>
        </a:defRPr>
      </a:lvl3pPr>
      <a:lvl4pPr marL="1157288" indent="-128588" algn="l" defTabSz="342900" rtl="0" eaLnBrk="0" fontAlgn="base" hangingPunct="0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itchFamily="18" charset="2"/>
        <a:buChar char=""/>
        <a:defRPr sz="1000" kern="1200">
          <a:solidFill>
            <a:srgbClr val="0F496F"/>
          </a:solidFill>
          <a:latin typeface="+mn-lt"/>
          <a:ea typeface="+mn-ea"/>
          <a:cs typeface="+mn-cs"/>
        </a:defRPr>
      </a:lvl4pPr>
      <a:lvl5pPr marL="1500188" indent="-128588" algn="l" defTabSz="342900" rtl="0" eaLnBrk="0" fontAlgn="base" hangingPunct="0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itchFamily="18" charset="2"/>
        <a:buChar char=""/>
        <a:defRPr sz="1000" kern="1200">
          <a:solidFill>
            <a:srgbClr val="0F496F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wm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 idx="4294967295"/>
          </p:nvPr>
        </p:nvSpPr>
        <p:spPr>
          <a:xfrm>
            <a:off x="1570038" y="-57150"/>
            <a:ext cx="6127750" cy="733425"/>
          </a:xfrm>
        </p:spPr>
        <p:txBody>
          <a:bodyPr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2800" cap="none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КАФЕДРА ЗАГАЛЬНОЇ ФІЗИКИ</a:t>
            </a:r>
          </a:p>
        </p:txBody>
      </p:sp>
      <p:pic>
        <p:nvPicPr>
          <p:cNvPr id="141314" name="Google Shape;243;p35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175" y="887413"/>
            <a:ext cx="1490663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5" name="Google Shape;244;p35"/>
          <p:cNvSpPr txBox="1">
            <a:spLocks noChangeArrowheads="1"/>
          </p:cNvSpPr>
          <p:nvPr/>
        </p:nvSpPr>
        <p:spPr bwMode="auto">
          <a:xfrm>
            <a:off x="125413" y="2960688"/>
            <a:ext cx="25161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>
                <a:solidFill>
                  <a:schemeClr val="tx1"/>
                </a:solidFill>
                <a:latin typeface="Times New Roman" pitchFamily="18" charset="0"/>
              </a:rPr>
              <a:t>Завідувач кафедри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 b="1">
                <a:solidFill>
                  <a:schemeClr val="tx1"/>
                </a:solidFill>
                <a:latin typeface="Times New Roman" pitchFamily="18" charset="0"/>
              </a:rPr>
              <a:t>Боровий </a:t>
            </a:r>
            <a:br>
              <a:rPr lang="ru-RU" sz="1200" b="1">
                <a:solidFill>
                  <a:schemeClr val="tx1"/>
                </a:solidFill>
                <a:latin typeface="Times New Roman" pitchFamily="18" charset="0"/>
              </a:rPr>
            </a:br>
            <a:r>
              <a:rPr lang="ru-RU" sz="1200" b="1">
                <a:solidFill>
                  <a:schemeClr val="tx1"/>
                </a:solidFill>
                <a:latin typeface="Times New Roman" pitchFamily="18" charset="0"/>
              </a:rPr>
              <a:t>Микола Олександрович</a:t>
            </a:r>
            <a:r>
              <a:rPr lang="ru-RU" sz="1200">
                <a:solidFill>
                  <a:schemeClr val="tx1"/>
                </a:solidFill>
                <a:latin typeface="Times New Roman" pitchFamily="18" charset="0"/>
              </a:rPr>
              <a:t>,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>
                <a:solidFill>
                  <a:schemeClr val="tx1"/>
                </a:solidFill>
                <a:latin typeface="Times New Roman" pitchFamily="18" charset="0"/>
              </a:rPr>
              <a:t>професор, доктор фіз.-мат. наук</a:t>
            </a:r>
          </a:p>
        </p:txBody>
      </p:sp>
      <p:sp>
        <p:nvSpPr>
          <p:cNvPr id="141316" name="Google Shape;246;p35"/>
          <p:cNvSpPr txBox="1">
            <a:spLocks noChangeArrowheads="1"/>
          </p:cNvSpPr>
          <p:nvPr/>
        </p:nvSpPr>
        <p:spPr bwMode="auto">
          <a:xfrm>
            <a:off x="3597275" y="1225550"/>
            <a:ext cx="5033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b="1" i="1"/>
              <a:t>Основні спецкурси які викладаються кафедрою:</a:t>
            </a:r>
          </a:p>
        </p:txBody>
      </p:sp>
      <p:sp>
        <p:nvSpPr>
          <p:cNvPr id="141317" name="Google Shape;247;p35"/>
          <p:cNvSpPr txBox="1">
            <a:spLocks noChangeArrowheads="1"/>
          </p:cNvSpPr>
          <p:nvPr/>
        </p:nvSpPr>
        <p:spPr bwMode="auto">
          <a:xfrm>
            <a:off x="2700338" y="1417638"/>
            <a:ext cx="6091237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Експериментальні методи дослідження наносистем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Наноелектроніка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Процеси фазоутворення в аморфних та нанокристалічних системах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Спеціальні методи програмування та моделювання у фізиці наносистем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Physics of semiconductor heterostructures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Фізика оптичних та фотоелектричних явищ в наноструктурах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Фізичні властивості наносистем</a:t>
            </a:r>
            <a:endParaRPr lang="uk-UA" sz="1200">
              <a:latin typeface="Times New Roman" pitchFamily="18" charset="0"/>
            </a:endParaRP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Фізика нанорозмірних вуглецевих систем 	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Фізика поверхні і тонких плівок 	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Сучасні комп'ютерні технології у фізиці наносистем 	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Основи фізики наносистем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Кристалічна будова твердих тіл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uk-UA" sz="1200">
                <a:latin typeface="Times New Roman" pitchFamily="18" charset="0"/>
              </a:rPr>
              <a:t>Термодинаміка металів та сплавів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Теорія розсіяння ренгенівських променів та методи ренгеноструктурного аналізу </a:t>
            </a:r>
          </a:p>
          <a:p>
            <a:pPr marL="457200" indent="-317500">
              <a:lnSpc>
                <a:spcPct val="120000"/>
              </a:lnSpc>
              <a:buClr>
                <a:schemeClr val="tx1"/>
              </a:buClr>
              <a:buSzPts val="1400"/>
              <a:buFont typeface="Arial" charset="0"/>
              <a:buChar char="❖"/>
            </a:pPr>
            <a:r>
              <a:rPr lang="ru-RU" sz="1200">
                <a:latin typeface="Times New Roman" pitchFamily="18" charset="0"/>
              </a:rPr>
              <a:t>Коливальні процеси в наноструктурованих матеріалах</a:t>
            </a:r>
            <a:r>
              <a:rPr lang="ru-RU"/>
              <a:t> </a:t>
            </a:r>
          </a:p>
        </p:txBody>
      </p:sp>
      <p:sp>
        <p:nvSpPr>
          <p:cNvPr id="141318" name="TextBox 8"/>
          <p:cNvSpPr txBox="1">
            <a:spLocks noChangeArrowheads="1"/>
          </p:cNvSpPr>
          <p:nvPr/>
        </p:nvSpPr>
        <p:spPr bwMode="auto">
          <a:xfrm>
            <a:off x="2235200" y="612775"/>
            <a:ext cx="66357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00"/>
              </a:buClr>
              <a:buFont typeface="Arial" charset="0"/>
              <a:buNone/>
            </a:pPr>
            <a:r>
              <a:rPr lang="ru-RU" sz="1200">
                <a:latin typeface="Times New Roman" pitchFamily="18" charset="0"/>
              </a:rPr>
              <a:t>Кафедра забезпечує підготовку студентів за </a:t>
            </a:r>
            <a:r>
              <a:rPr lang="ru-RU" sz="1200" b="1">
                <a:latin typeface="Times New Roman" pitchFamily="18" charset="0"/>
              </a:rPr>
              <a:t>спеціалізацією «Фізика наноструктур в металах та кераміках»</a:t>
            </a:r>
            <a:r>
              <a:rPr lang="ru-RU" sz="1200">
                <a:latin typeface="Times New Roman" pitchFamily="18" charset="0"/>
              </a:rPr>
              <a:t>, а також </a:t>
            </a:r>
            <a:r>
              <a:rPr lang="ru-RU" sz="1200" b="1">
                <a:latin typeface="Times New Roman" pitchFamily="18" charset="0"/>
              </a:rPr>
              <a:t>«Фізичне матеріалознавство» </a:t>
            </a:r>
            <a:r>
              <a:rPr lang="ru-RU" sz="1200">
                <a:latin typeface="Times New Roman" pitchFamily="18" charset="0"/>
              </a:rPr>
              <a:t>для бакалаврів. Та за спеціалізацією </a:t>
            </a:r>
            <a:r>
              <a:rPr lang="ru-RU" sz="1200" b="1">
                <a:latin typeface="Times New Roman" pitchFamily="18" charset="0"/>
              </a:rPr>
              <a:t>«Фізика наносистем», </a:t>
            </a:r>
            <a:r>
              <a:rPr lang="ru-RU" sz="1200">
                <a:latin typeface="Times New Roman" pitchFamily="18" charset="0"/>
              </a:rPr>
              <a:t>для магістрів.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1892300" y="90488"/>
            <a:ext cx="5975350" cy="554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  <a:defRPr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ОСНОВНІ НАПРЯМИ НАУКОВОЇ РОБОТИ</a:t>
            </a:r>
          </a:p>
        </p:txBody>
      </p:sp>
      <p:sp>
        <p:nvSpPr>
          <p:cNvPr id="143362" name="Google Shape;253;p36"/>
          <p:cNvSpPr txBox="1">
            <a:spLocks noChangeArrowheads="1"/>
          </p:cNvSpPr>
          <p:nvPr/>
        </p:nvSpPr>
        <p:spPr bwMode="auto">
          <a:xfrm>
            <a:off x="457200" y="654050"/>
            <a:ext cx="382111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 charset="0"/>
              <a:buNone/>
            </a:pPr>
            <a:r>
              <a:rPr lang="ru-RU" b="1">
                <a:solidFill>
                  <a:srgbClr val="050505"/>
                </a:solidFill>
              </a:rPr>
              <a:t>Фізика напівпровідникових наносистем</a:t>
            </a:r>
          </a:p>
        </p:txBody>
      </p:sp>
      <p:sp>
        <p:nvSpPr>
          <p:cNvPr id="143363" name="Google Shape;255;p36"/>
          <p:cNvSpPr txBox="1">
            <a:spLocks noChangeArrowheads="1"/>
          </p:cNvSpPr>
          <p:nvPr/>
        </p:nvSpPr>
        <p:spPr bwMode="auto">
          <a:xfrm>
            <a:off x="5075901" y="693568"/>
            <a:ext cx="34020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 charset="0"/>
              <a:buNone/>
            </a:pPr>
            <a:r>
              <a:rPr lang="ru-RU" b="1" dirty="0">
                <a:solidFill>
                  <a:srgbClr val="050505"/>
                </a:solidFill>
              </a:rPr>
              <a:t>Фізика </a:t>
            </a:r>
            <a:r>
              <a:rPr lang="ru-RU" b="1" dirty="0" err="1">
                <a:solidFill>
                  <a:srgbClr val="050505"/>
                </a:solidFill>
              </a:rPr>
              <a:t>вуглецевих</a:t>
            </a:r>
            <a:r>
              <a:rPr lang="ru-RU" b="1" dirty="0">
                <a:solidFill>
                  <a:srgbClr val="050505"/>
                </a:solidFill>
              </a:rPr>
              <a:t> наноструктур</a:t>
            </a:r>
          </a:p>
        </p:txBody>
      </p:sp>
      <p:grpSp>
        <p:nvGrpSpPr>
          <p:cNvPr id="143364" name="Группа 1"/>
          <p:cNvGrpSpPr>
            <a:grpSpLocks/>
          </p:cNvGrpSpPr>
          <p:nvPr/>
        </p:nvGrpSpPr>
        <p:grpSpPr bwMode="auto">
          <a:xfrm>
            <a:off x="0" y="1109663"/>
            <a:ext cx="4549775" cy="2971800"/>
            <a:chOff x="-1077" y="1383106"/>
            <a:chExt cx="4646030" cy="2957395"/>
          </a:xfrm>
        </p:grpSpPr>
        <p:pic>
          <p:nvPicPr>
            <p:cNvPr id="14337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3929" y="1676425"/>
              <a:ext cx="1113163" cy="10596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43378" name="Рисунок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56473" y="1677826"/>
              <a:ext cx="1616200" cy="94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9" name="Picture 14" descr="fig Gray-scale P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4938" y="3026346"/>
              <a:ext cx="1860015" cy="131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80" name="TextBox 10"/>
            <p:cNvSpPr txBox="1">
              <a:spLocks noChangeArrowheads="1"/>
            </p:cNvSpPr>
            <p:nvPr/>
          </p:nvSpPr>
          <p:spPr bwMode="auto">
            <a:xfrm>
              <a:off x="1446552" y="1436819"/>
              <a:ext cx="1339016" cy="24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Квантові точки Ge</a:t>
              </a:r>
            </a:p>
          </p:txBody>
        </p:sp>
        <p:sp>
          <p:nvSpPr>
            <p:cNvPr id="143381" name="TextBox 10"/>
            <p:cNvSpPr txBox="1">
              <a:spLocks noChangeArrowheads="1"/>
            </p:cNvSpPr>
            <p:nvPr/>
          </p:nvSpPr>
          <p:spPr bwMode="auto">
            <a:xfrm>
              <a:off x="-1077" y="3228318"/>
              <a:ext cx="1288763" cy="698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Фото-,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електро-,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теплопровдність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н/п наносистем</a:t>
              </a:r>
            </a:p>
          </p:txBody>
        </p:sp>
        <p:grpSp>
          <p:nvGrpSpPr>
            <p:cNvPr id="143382" name="Группа 5"/>
            <p:cNvGrpSpPr>
              <a:grpSpLocks/>
            </p:cNvGrpSpPr>
            <p:nvPr/>
          </p:nvGrpSpPr>
          <p:grpSpPr bwMode="auto">
            <a:xfrm>
              <a:off x="1192509" y="2771702"/>
              <a:ext cx="1769623" cy="1328973"/>
              <a:chOff x="607721" y="4701789"/>
              <a:chExt cx="3048558" cy="2118162"/>
            </a:xfrm>
          </p:grpSpPr>
          <p:pic>
            <p:nvPicPr>
              <p:cNvPr id="143387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07721" y="5239678"/>
                <a:ext cx="3048558" cy="1580273"/>
              </a:xfrm>
              <a:prstGeom prst="rect">
                <a:avLst/>
              </a:prstGeom>
              <a:noFill/>
              <a:ln w="22225">
                <a:noFill/>
                <a:miter lim="800000"/>
                <a:headEnd/>
                <a:tailEnd/>
              </a:ln>
            </p:spPr>
          </p:pic>
          <p:sp>
            <p:nvSpPr>
              <p:cNvPr id="143388" name="TextBox 6"/>
              <p:cNvSpPr txBox="1">
                <a:spLocks noChangeArrowheads="1"/>
              </p:cNvSpPr>
              <p:nvPr/>
            </p:nvSpPr>
            <p:spPr bwMode="auto">
              <a:xfrm>
                <a:off x="1274942" y="4701789"/>
                <a:ext cx="1786701" cy="3878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 charset="0"/>
                  <a:buNone/>
                </a:pPr>
                <a:r>
                  <a:rPr lang="uk-UA" altLang="uk-UA" sz="1000" b="1">
                    <a:solidFill>
                      <a:schemeClr val="bg1"/>
                    </a:solidFill>
                    <a:latin typeface="Times New Roman" pitchFamily="18" charset="0"/>
                  </a:rPr>
                  <a:t>Квантові ями</a:t>
                </a:r>
              </a:p>
            </p:txBody>
          </p:sp>
        </p:grpSp>
        <p:sp>
          <p:nvSpPr>
            <p:cNvPr id="143383" name="TextBox 14"/>
            <p:cNvSpPr txBox="1">
              <a:spLocks noChangeArrowheads="1"/>
            </p:cNvSpPr>
            <p:nvPr/>
          </p:nvSpPr>
          <p:spPr bwMode="auto">
            <a:xfrm>
              <a:off x="2806642" y="2651689"/>
              <a:ext cx="1715109" cy="394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Фотолюмінесценція</a:t>
              </a:r>
            </a:p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 квантових ям</a:t>
              </a:r>
            </a:p>
          </p:txBody>
        </p:sp>
        <p:pic>
          <p:nvPicPr>
            <p:cNvPr id="143384" name="Picture 15" descr="Korotchenkov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6198" y="1383106"/>
              <a:ext cx="1015021" cy="1353015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miter lim="800000"/>
              <a:headEnd/>
              <a:tailEnd/>
            </a:ln>
          </p:spPr>
        </p:pic>
        <p:sp>
          <p:nvSpPr>
            <p:cNvPr id="143385" name="Rectangle 16"/>
            <p:cNvSpPr>
              <a:spLocks noChangeArrowheads="1"/>
            </p:cNvSpPr>
            <p:nvPr/>
          </p:nvSpPr>
          <p:spPr bwMode="auto">
            <a:xfrm>
              <a:off x="39450" y="2681706"/>
              <a:ext cx="1497883" cy="636661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Проф. Коротченков О.О.</a:t>
              </a:r>
            </a:p>
          </p:txBody>
        </p:sp>
        <p:sp>
          <p:nvSpPr>
            <p:cNvPr id="143386" name="TextBox 10"/>
            <p:cNvSpPr txBox="1">
              <a:spLocks noChangeArrowheads="1"/>
            </p:cNvSpPr>
            <p:nvPr/>
          </p:nvSpPr>
          <p:spPr bwMode="auto">
            <a:xfrm>
              <a:off x="3327011" y="1451038"/>
              <a:ext cx="471736" cy="24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Чіпи</a:t>
              </a:r>
            </a:p>
          </p:txBody>
        </p:sp>
      </p:grpSp>
      <p:grpSp>
        <p:nvGrpSpPr>
          <p:cNvPr id="143365" name="Группа 2"/>
          <p:cNvGrpSpPr>
            <a:grpSpLocks/>
          </p:cNvGrpSpPr>
          <p:nvPr/>
        </p:nvGrpSpPr>
        <p:grpSpPr bwMode="auto">
          <a:xfrm>
            <a:off x="4643438" y="1268413"/>
            <a:ext cx="4076700" cy="2730500"/>
            <a:chOff x="4514842" y="1295230"/>
            <a:chExt cx="4643921" cy="2878550"/>
          </a:xfrm>
        </p:grpSpPr>
        <p:sp>
          <p:nvSpPr>
            <p:cNvPr id="143366" name="TextBox 10"/>
            <p:cNvSpPr txBox="1">
              <a:spLocks noChangeArrowheads="1"/>
            </p:cNvSpPr>
            <p:nvPr/>
          </p:nvSpPr>
          <p:spPr bwMode="auto">
            <a:xfrm>
              <a:off x="6136959" y="1295230"/>
              <a:ext cx="641976" cy="25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Графен</a:t>
              </a:r>
            </a:p>
          </p:txBody>
        </p:sp>
        <p:sp>
          <p:nvSpPr>
            <p:cNvPr id="143367" name="TextBox 21"/>
            <p:cNvSpPr txBox="1">
              <a:spLocks noChangeArrowheads="1"/>
            </p:cNvSpPr>
            <p:nvPr/>
          </p:nvSpPr>
          <p:spPr bwMode="auto">
            <a:xfrm>
              <a:off x="7444418" y="2548738"/>
              <a:ext cx="1714345" cy="25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Синтез нанокомпозитів</a:t>
              </a:r>
            </a:p>
          </p:txBody>
        </p:sp>
        <p:sp>
          <p:nvSpPr>
            <p:cNvPr id="143368" name="Rectangle 16"/>
            <p:cNvSpPr>
              <a:spLocks noChangeArrowheads="1"/>
            </p:cNvSpPr>
            <p:nvPr/>
          </p:nvSpPr>
          <p:spPr bwMode="auto">
            <a:xfrm>
              <a:off x="4514842" y="2568714"/>
              <a:ext cx="1497933" cy="46166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Проф.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 Мацуй Л.Ю.</a:t>
              </a:r>
            </a:p>
          </p:txBody>
        </p:sp>
        <p:pic>
          <p:nvPicPr>
            <p:cNvPr id="143369" name="Picture 8" descr="matzu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19181" y="1296976"/>
              <a:ext cx="1105160" cy="1327473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143370" name="Picture 22" descr="funcars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52239" y="1568904"/>
              <a:ext cx="1867727" cy="92917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</p:pic>
        <p:sp>
          <p:nvSpPr>
            <p:cNvPr id="143371" name="TextBox 10"/>
            <p:cNvSpPr txBox="1">
              <a:spLocks noChangeArrowheads="1"/>
            </p:cNvSpPr>
            <p:nvPr/>
          </p:nvSpPr>
          <p:spPr bwMode="auto">
            <a:xfrm>
              <a:off x="7325065" y="1308619"/>
              <a:ext cx="1593183" cy="25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Вуглецеві нанотрубки</a:t>
              </a:r>
            </a:p>
          </p:txBody>
        </p:sp>
        <p:pic>
          <p:nvPicPr>
            <p:cNvPr id="143372" name="Picture 12" descr="Графен — тончайший слой графита толщиной в одну молекулу (изображения с сайтов www.spiegel.de и grendel.ph.man.ac.uk)"/>
            <p:cNvPicPr>
              <a:picLocks noChangeAspect="1" noChangeArrowheads="1"/>
            </p:cNvPicPr>
            <p:nvPr/>
          </p:nvPicPr>
          <p:blipFill>
            <a:blip r:embed="rId10">
              <a:lum contrast="26000"/>
            </a:blip>
            <a:srcRect/>
            <a:stretch>
              <a:fillRect/>
            </a:stretch>
          </p:blipFill>
          <p:spPr bwMode="auto">
            <a:xfrm>
              <a:off x="5923785" y="1574516"/>
              <a:ext cx="1057261" cy="948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3" name="Picture 17" descr="i?id=165572781-57-72&amp;n=2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flipV="1">
              <a:off x="5999633" y="2795726"/>
              <a:ext cx="1560846" cy="1000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4" name="TextBox 10"/>
            <p:cNvSpPr txBox="1">
              <a:spLocks noChangeArrowheads="1"/>
            </p:cNvSpPr>
            <p:nvPr/>
          </p:nvSpPr>
          <p:spPr bwMode="auto">
            <a:xfrm>
              <a:off x="5766241" y="2545390"/>
              <a:ext cx="1857206" cy="25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Модифікація наноструктур</a:t>
              </a:r>
            </a:p>
          </p:txBody>
        </p:sp>
        <p:pic>
          <p:nvPicPr>
            <p:cNvPr id="143375" name="Рисунок 6" descr="131217143940 copy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627218" y="2777922"/>
              <a:ext cx="1255618" cy="101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6" name="TextBox 10"/>
            <p:cNvSpPr txBox="1">
              <a:spLocks noChangeArrowheads="1"/>
            </p:cNvSpPr>
            <p:nvPr/>
          </p:nvSpPr>
          <p:spPr bwMode="auto">
            <a:xfrm>
              <a:off x="4527500" y="2950396"/>
              <a:ext cx="1511806" cy="12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Керування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електродинамічними,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магнітними,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тепловими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параметрами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нанокомпозитів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endParaRPr lang="uk-UA" altLang="uk-UA" sz="1000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43390" name="Группа 1"/>
          <p:cNvGrpSpPr>
            <a:grpSpLocks/>
          </p:cNvGrpSpPr>
          <p:nvPr/>
        </p:nvGrpSpPr>
        <p:grpSpPr bwMode="auto">
          <a:xfrm>
            <a:off x="0" y="1109663"/>
            <a:ext cx="4549775" cy="2971800"/>
            <a:chOff x="-1077" y="1383106"/>
            <a:chExt cx="4646030" cy="2957395"/>
          </a:xfrm>
        </p:grpSpPr>
        <p:pic>
          <p:nvPicPr>
            <p:cNvPr id="143391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3929" y="1676425"/>
              <a:ext cx="1113163" cy="10596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43392" name="Рисунок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56473" y="1677826"/>
              <a:ext cx="1616200" cy="94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93" name="Picture 14" descr="fig Gray-scale P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4938" y="3026346"/>
              <a:ext cx="1860015" cy="131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94" name="TextBox 10"/>
            <p:cNvSpPr txBox="1">
              <a:spLocks noChangeArrowheads="1"/>
            </p:cNvSpPr>
            <p:nvPr/>
          </p:nvSpPr>
          <p:spPr bwMode="auto">
            <a:xfrm>
              <a:off x="1446552" y="1436819"/>
              <a:ext cx="1339016" cy="24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Квантові точки Ge</a:t>
              </a:r>
            </a:p>
          </p:txBody>
        </p:sp>
        <p:sp>
          <p:nvSpPr>
            <p:cNvPr id="143395" name="TextBox 10"/>
            <p:cNvSpPr txBox="1">
              <a:spLocks noChangeArrowheads="1"/>
            </p:cNvSpPr>
            <p:nvPr/>
          </p:nvSpPr>
          <p:spPr bwMode="auto">
            <a:xfrm>
              <a:off x="-1077" y="3228318"/>
              <a:ext cx="1288763" cy="698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Фото-,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електро-,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теплопровдність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н/п наносистем</a:t>
              </a:r>
            </a:p>
          </p:txBody>
        </p:sp>
        <p:grpSp>
          <p:nvGrpSpPr>
            <p:cNvPr id="143396" name="Группа 5"/>
            <p:cNvGrpSpPr>
              <a:grpSpLocks/>
            </p:cNvGrpSpPr>
            <p:nvPr/>
          </p:nvGrpSpPr>
          <p:grpSpPr bwMode="auto">
            <a:xfrm>
              <a:off x="1192509" y="2771702"/>
              <a:ext cx="1769623" cy="1328973"/>
              <a:chOff x="607721" y="4701789"/>
              <a:chExt cx="3048558" cy="2118162"/>
            </a:xfrm>
          </p:grpSpPr>
          <p:pic>
            <p:nvPicPr>
              <p:cNvPr id="143397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07721" y="5239678"/>
                <a:ext cx="3048558" cy="1580273"/>
              </a:xfrm>
              <a:prstGeom prst="rect">
                <a:avLst/>
              </a:prstGeom>
              <a:noFill/>
              <a:ln w="22225">
                <a:noFill/>
                <a:miter lim="800000"/>
                <a:headEnd/>
                <a:tailEnd/>
              </a:ln>
            </p:spPr>
          </p:pic>
          <p:sp>
            <p:nvSpPr>
              <p:cNvPr id="143398" name="TextBox 6"/>
              <p:cNvSpPr txBox="1">
                <a:spLocks noChangeArrowheads="1"/>
              </p:cNvSpPr>
              <p:nvPr/>
            </p:nvSpPr>
            <p:spPr bwMode="auto">
              <a:xfrm>
                <a:off x="1274942" y="4701789"/>
                <a:ext cx="1786701" cy="3878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 charset="0"/>
                  <a:buNone/>
                </a:pPr>
                <a:r>
                  <a:rPr lang="uk-UA" altLang="uk-UA" sz="1000" b="1">
                    <a:solidFill>
                      <a:schemeClr val="bg1"/>
                    </a:solidFill>
                    <a:latin typeface="Times New Roman" pitchFamily="18" charset="0"/>
                  </a:rPr>
                  <a:t>Квантові ями</a:t>
                </a:r>
              </a:p>
            </p:txBody>
          </p:sp>
        </p:grpSp>
        <p:sp>
          <p:nvSpPr>
            <p:cNvPr id="143399" name="TextBox 14"/>
            <p:cNvSpPr txBox="1">
              <a:spLocks noChangeArrowheads="1"/>
            </p:cNvSpPr>
            <p:nvPr/>
          </p:nvSpPr>
          <p:spPr bwMode="auto">
            <a:xfrm>
              <a:off x="2806642" y="2651689"/>
              <a:ext cx="1715109" cy="394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Фотолюмінесценція</a:t>
              </a:r>
            </a:p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 квантових ям</a:t>
              </a:r>
            </a:p>
          </p:txBody>
        </p:sp>
        <p:pic>
          <p:nvPicPr>
            <p:cNvPr id="143400" name="Picture 15" descr="Korotchenkov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6198" y="1383106"/>
              <a:ext cx="1015021" cy="1353015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miter lim="800000"/>
              <a:headEnd/>
              <a:tailEnd/>
            </a:ln>
          </p:spPr>
        </p:pic>
        <p:sp>
          <p:nvSpPr>
            <p:cNvPr id="143401" name="Rectangle 16"/>
            <p:cNvSpPr>
              <a:spLocks noChangeArrowheads="1"/>
            </p:cNvSpPr>
            <p:nvPr/>
          </p:nvSpPr>
          <p:spPr bwMode="auto">
            <a:xfrm>
              <a:off x="39450" y="2681706"/>
              <a:ext cx="1497883" cy="636661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Проф. Коротченков О.О.</a:t>
              </a:r>
            </a:p>
          </p:txBody>
        </p:sp>
        <p:sp>
          <p:nvSpPr>
            <p:cNvPr id="143402" name="TextBox 10"/>
            <p:cNvSpPr txBox="1">
              <a:spLocks noChangeArrowheads="1"/>
            </p:cNvSpPr>
            <p:nvPr/>
          </p:nvSpPr>
          <p:spPr bwMode="auto">
            <a:xfrm>
              <a:off x="3327011" y="1451038"/>
              <a:ext cx="471736" cy="24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Чіпи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Google Shape;261;p37"/>
          <p:cNvSpPr txBox="1">
            <a:spLocks noChangeArrowheads="1"/>
          </p:cNvSpPr>
          <p:nvPr/>
        </p:nvSpPr>
        <p:spPr bwMode="auto">
          <a:xfrm>
            <a:off x="342900" y="388938"/>
            <a:ext cx="3981450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 charset="0"/>
              <a:buNone/>
            </a:pPr>
            <a:r>
              <a:rPr lang="ru-RU" b="1" dirty="0" err="1">
                <a:solidFill>
                  <a:srgbClr val="050505"/>
                </a:solidFill>
              </a:rPr>
              <a:t>Вплив</a:t>
            </a:r>
            <a:r>
              <a:rPr lang="ru-RU" b="1" dirty="0">
                <a:solidFill>
                  <a:srgbClr val="050505"/>
                </a:solidFill>
              </a:rPr>
              <a:t> ультразвуку на </a:t>
            </a:r>
            <a:r>
              <a:rPr lang="ru-RU" b="1" dirty="0" err="1">
                <a:solidFill>
                  <a:srgbClr val="050505"/>
                </a:solidFill>
              </a:rPr>
              <a:t>процеси</a:t>
            </a:r>
            <a:r>
              <a:rPr lang="ru-RU" b="1" dirty="0">
                <a:solidFill>
                  <a:srgbClr val="050505"/>
                </a:solidFill>
              </a:rPr>
              <a:t> в </a:t>
            </a:r>
            <a:r>
              <a:rPr lang="ru-RU" b="1" dirty="0" err="1">
                <a:solidFill>
                  <a:srgbClr val="050505"/>
                </a:solidFill>
              </a:rPr>
              <a:t>напівпровідниках</a:t>
            </a:r>
            <a:endParaRPr lang="ru-RU" b="1" dirty="0">
              <a:solidFill>
                <a:srgbClr val="050505"/>
              </a:solidFill>
            </a:endParaRPr>
          </a:p>
        </p:txBody>
      </p:sp>
      <p:sp>
        <p:nvSpPr>
          <p:cNvPr id="145410" name="Google Shape;263;p37"/>
          <p:cNvSpPr txBox="1">
            <a:spLocks noChangeArrowheads="1"/>
          </p:cNvSpPr>
          <p:nvPr/>
        </p:nvSpPr>
        <p:spPr bwMode="auto">
          <a:xfrm>
            <a:off x="5019675" y="384175"/>
            <a:ext cx="349726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 charset="0"/>
              <a:buNone/>
            </a:pPr>
            <a:r>
              <a:rPr lang="ru-RU" b="1">
                <a:solidFill>
                  <a:srgbClr val="050505"/>
                </a:solidFill>
              </a:rPr>
              <a:t>Рентгенівська дифрактометрія конденсованих систем</a:t>
            </a:r>
          </a:p>
        </p:txBody>
      </p:sp>
      <p:grpSp>
        <p:nvGrpSpPr>
          <p:cNvPr id="145411" name="Группа 1"/>
          <p:cNvGrpSpPr>
            <a:grpSpLocks/>
          </p:cNvGrpSpPr>
          <p:nvPr/>
        </p:nvGrpSpPr>
        <p:grpSpPr bwMode="auto">
          <a:xfrm>
            <a:off x="212725" y="1250950"/>
            <a:ext cx="4090988" cy="2382838"/>
            <a:chOff x="-27724" y="4161167"/>
            <a:chExt cx="4470208" cy="2629707"/>
          </a:xfrm>
        </p:grpSpPr>
        <p:sp>
          <p:nvSpPr>
            <p:cNvPr id="145424" name="TextBox 10"/>
            <p:cNvSpPr txBox="1">
              <a:spLocks noChangeArrowheads="1"/>
            </p:cNvSpPr>
            <p:nvPr/>
          </p:nvSpPr>
          <p:spPr bwMode="auto">
            <a:xfrm>
              <a:off x="-27724" y="5729180"/>
              <a:ext cx="1571598" cy="106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Керування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фізичними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характеристиками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н/п приладів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за допомогою ультразвуку</a:t>
              </a:r>
            </a:p>
          </p:txBody>
        </p:sp>
        <p:sp>
          <p:nvSpPr>
            <p:cNvPr id="145425" name="Rectangle 16"/>
            <p:cNvSpPr>
              <a:spLocks noChangeArrowheads="1"/>
            </p:cNvSpPr>
            <p:nvPr/>
          </p:nvSpPr>
          <p:spPr bwMode="auto">
            <a:xfrm>
              <a:off x="-1153" y="5321646"/>
              <a:ext cx="1497933" cy="46166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Проф. 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Оліх О.Я.</a:t>
              </a:r>
            </a:p>
          </p:txBody>
        </p:sp>
        <p:pic>
          <p:nvPicPr>
            <p:cNvPr id="145426" name="Рисунок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4061" y="4161167"/>
              <a:ext cx="3058423" cy="2153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7" name="Рисунок 50" descr="olikh_foto.eps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904" y="4188280"/>
              <a:ext cx="995599" cy="115545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45412" name="Группа 2"/>
          <p:cNvGrpSpPr>
            <a:grpSpLocks/>
          </p:cNvGrpSpPr>
          <p:nvPr/>
        </p:nvGrpSpPr>
        <p:grpSpPr bwMode="auto">
          <a:xfrm>
            <a:off x="4344988" y="1074738"/>
            <a:ext cx="4356100" cy="2873375"/>
            <a:chOff x="4509706" y="3952210"/>
            <a:chExt cx="4491081" cy="2948967"/>
          </a:xfrm>
        </p:grpSpPr>
        <p:sp>
          <p:nvSpPr>
            <p:cNvPr id="145413" name="TextBox 10"/>
            <p:cNvSpPr txBox="1">
              <a:spLocks noChangeArrowheads="1"/>
            </p:cNvSpPr>
            <p:nvPr/>
          </p:nvSpPr>
          <p:spPr bwMode="auto">
            <a:xfrm>
              <a:off x="5691397" y="3952210"/>
              <a:ext cx="1515576" cy="738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 dirty="0" err="1">
                  <a:solidFill>
                    <a:schemeClr val="bg1"/>
                  </a:solidFill>
                  <a:latin typeface="Times New Roman" pitchFamily="18" charset="0"/>
                </a:rPr>
                <a:t>Чотириколовий</a:t>
              </a:r>
              <a:endParaRPr lang="uk-UA" altLang="uk-UA" sz="1000" b="1" dirty="0">
                <a:solidFill>
                  <a:schemeClr val="bg1"/>
                </a:solidFill>
                <a:latin typeface="Times New Roman" pitchFamily="18" charset="0"/>
              </a:endParaRP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 dirty="0">
                  <a:solidFill>
                    <a:schemeClr val="bg1"/>
                  </a:solidFill>
                  <a:latin typeface="Times New Roman" pitchFamily="18" charset="0"/>
                </a:rPr>
                <a:t>гоніометр в </a:t>
              </a:r>
              <a:r>
                <a:rPr lang="uk-UA" altLang="uk-UA" sz="1000" b="1" dirty="0" err="1">
                  <a:solidFill>
                    <a:schemeClr val="bg1"/>
                  </a:solidFill>
                  <a:latin typeface="Times New Roman" pitchFamily="18" charset="0"/>
                </a:rPr>
                <a:t>диапазоні</a:t>
              </a:r>
              <a:endParaRPr lang="uk-UA" altLang="uk-UA" sz="1000" b="1" dirty="0">
                <a:solidFill>
                  <a:schemeClr val="bg1"/>
                </a:solidFill>
                <a:latin typeface="Times New Roman" pitchFamily="18" charset="0"/>
              </a:endParaRP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 dirty="0">
                  <a:solidFill>
                    <a:schemeClr val="bg1"/>
                  </a:solidFill>
                  <a:latin typeface="Times New Roman" pitchFamily="18" charset="0"/>
                </a:rPr>
                <a:t>Т = 100 – 300 К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endParaRPr lang="uk-UA" altLang="uk-UA" sz="1000" b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45414" name="TextBox 10"/>
            <p:cNvSpPr txBox="1">
              <a:spLocks noChangeArrowheads="1"/>
            </p:cNvSpPr>
            <p:nvPr/>
          </p:nvSpPr>
          <p:spPr bwMode="auto">
            <a:xfrm>
              <a:off x="4621001" y="5677600"/>
              <a:ext cx="1404281" cy="1223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Динаміка 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структурних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фазових переходів в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сегнетоелектриках 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та 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напівпровідниках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endParaRPr lang="uk-UA" altLang="uk-UA" sz="1000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45415" name="TextBox 12"/>
            <p:cNvSpPr txBox="1">
              <a:spLocks noChangeArrowheads="1"/>
            </p:cNvSpPr>
            <p:nvPr/>
          </p:nvSpPr>
          <p:spPr bwMode="auto">
            <a:xfrm>
              <a:off x="5997458" y="5436469"/>
              <a:ext cx="2649804" cy="41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Symbol" pitchFamily="18" charset="2"/>
                <a:buNone/>
              </a:pPr>
              <a:r>
                <a:rPr lang="uk-UA" altLang="uk-UA" sz="1000" b="1">
                  <a:solidFill>
                    <a:schemeClr val="bg1"/>
                  </a:solidFill>
                  <a:latin typeface="Times New Roman" pitchFamily="18" charset="0"/>
                </a:rPr>
                <a:t>Вплив опромінення на формування нових фаз в напівпровідниках</a:t>
              </a:r>
            </a:p>
          </p:txBody>
        </p:sp>
        <p:sp>
          <p:nvSpPr>
            <p:cNvPr id="145416" name="Rectangle 16"/>
            <p:cNvSpPr>
              <a:spLocks noChangeArrowheads="1"/>
            </p:cNvSpPr>
            <p:nvPr/>
          </p:nvSpPr>
          <p:spPr bwMode="auto">
            <a:xfrm>
              <a:off x="4509706" y="5338289"/>
              <a:ext cx="1497933" cy="46166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200" b="1">
                  <a:solidFill>
                    <a:schemeClr val="bg1"/>
                  </a:solidFill>
                  <a:latin typeface="Times New Roman" pitchFamily="18" charset="0"/>
                </a:rPr>
                <a:t>Проф. Боровий М.О.</a:t>
              </a:r>
            </a:p>
          </p:txBody>
        </p:sp>
        <p:sp>
          <p:nvSpPr>
            <p:cNvPr id="145417" name="TextBox 10"/>
            <p:cNvSpPr txBox="1">
              <a:spLocks noChangeArrowheads="1"/>
            </p:cNvSpPr>
            <p:nvPr/>
          </p:nvSpPr>
          <p:spPr bwMode="auto">
            <a:xfrm>
              <a:off x="7080948" y="3955469"/>
              <a:ext cx="1919839" cy="415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 dirty="0">
                  <a:solidFill>
                    <a:schemeClr val="bg1"/>
                  </a:solidFill>
                  <a:latin typeface="Times New Roman" pitchFamily="18" charset="0"/>
                </a:rPr>
                <a:t>Динаміка фазових переходів</a:t>
              </a:r>
            </a:p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uk-UA" altLang="uk-UA" sz="1000" b="1" dirty="0">
                  <a:solidFill>
                    <a:schemeClr val="bg1"/>
                  </a:solidFill>
                  <a:latin typeface="Times New Roman" pitchFamily="18" charset="0"/>
                </a:rPr>
                <a:t>в сегнетоелектриках</a:t>
              </a:r>
            </a:p>
          </p:txBody>
        </p:sp>
        <p:pic>
          <p:nvPicPr>
            <p:cNvPr id="145418" name="Рисунок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32298" y="4049752"/>
              <a:ext cx="988705" cy="1334105"/>
            </a:xfrm>
            <a:prstGeom prst="rect">
              <a:avLst/>
            </a:prstGeom>
            <a:noFill/>
            <a:ln w="12700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45419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834187" y="4540698"/>
              <a:ext cx="1018969" cy="832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112115" y="5856636"/>
              <a:ext cx="1336783" cy="865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625191" y="5851334"/>
              <a:ext cx="1263027" cy="84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Стрелка: вправо 19"/>
            <p:cNvSpPr/>
            <p:nvPr/>
          </p:nvSpPr>
          <p:spPr>
            <a:xfrm>
              <a:off x="7445930" y="6246213"/>
              <a:ext cx="181672" cy="13034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uk-UA" kern="0" dirty="0">
                <a:solidFill>
                  <a:schemeClr val="bg1"/>
                </a:solidFill>
                <a:sym typeface="Arial"/>
              </a:endParaRPr>
            </a:p>
          </p:txBody>
        </p:sp>
        <p:pic>
          <p:nvPicPr>
            <p:cNvPr id="145423" name="Рисунок 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10553" y="4353745"/>
              <a:ext cx="1048680" cy="1134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013F2A8F-83BC-68B7-2D75-88F1DFFC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88" y="1465980"/>
            <a:ext cx="773390" cy="52533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CCF4DFA-DAF8-DDB6-3712-58BCD758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89" y="1979700"/>
            <a:ext cx="773389" cy="56130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032EEF90-7AE2-04B9-C047-A4A0DA19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045" y="1147567"/>
            <a:ext cx="168668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Швидкісне охолодження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55CB41E-8EF1-2DDE-3789-65223FBF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2" y="2906023"/>
            <a:ext cx="168187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Вплив 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зовнішніх факторів  на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термічну стабільність та  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фізичні характеристики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аморфних металів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і нанокристалічних  </a:t>
            </a:r>
          </a:p>
          <a:p>
            <a:pPr algn="ctr"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систем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CE2845E-989B-23DD-AAF4-448A95AE7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9" y="2507696"/>
            <a:ext cx="1497933" cy="46166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uk-UA" sz="1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Доц. </a:t>
            </a:r>
          </a:p>
          <a:p>
            <a:pPr algn="ctr" eaLnBrk="1" hangingPunct="1"/>
            <a:r>
              <a:rPr lang="uk-UA" altLang="uk-UA" sz="12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Цареградська</a:t>
            </a:r>
            <a:r>
              <a:rPr lang="uk-UA" altLang="uk-UA" sz="1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ТЛ.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4DBB73B-1C34-E75B-6A34-C61EC5701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78" y="531522"/>
            <a:ext cx="29906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Фазоутворення в аморфних та </a:t>
            </a:r>
          </a:p>
          <a:p>
            <a:pPr algn="ctr" eaLnBrk="1" hangingPunct="1"/>
            <a:r>
              <a:rPr lang="uk-UA" altLang="uk-UA" sz="1400" b="1" dirty="0">
                <a:solidFill>
                  <a:schemeClr val="bg1"/>
                </a:solidFill>
                <a:cs typeface="Arial" panose="020B0604020202020204" pitchFamily="34" charset="0"/>
              </a:rPr>
              <a:t>нанокристалічних системах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49D5258-77EC-A2A7-643F-257B2BD37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605" y="1173188"/>
            <a:ext cx="12346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Ближній порядок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9A79401-8801-DE31-CF95-4C2AF993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36" y="1325251"/>
            <a:ext cx="1090164" cy="1236711"/>
          </a:xfrm>
          <a:prstGeom prst="rect">
            <a:avLst/>
          </a:prstGeom>
          <a:noFill/>
          <a:ln w="9525">
            <a:solidFill>
              <a:srgbClr val="008E40"/>
            </a:solidFill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2874BDF-5AF9-E7B6-31BF-0434074F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0552" y="1452724"/>
            <a:ext cx="1062473" cy="113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6" descr="1lenta_amag_3.jpg">
            <a:extLst>
              <a:ext uri="{FF2B5EF4-FFF2-40B4-BE49-F238E27FC236}">
                <a16:creationId xmlns:a16="http://schemas.microsoft.com/office/drawing/2014/main" id="{D60358AC-F5D9-BFF3-D36C-2C730E9AF9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385" b="11537"/>
          <a:stretch>
            <a:fillRect/>
          </a:stretch>
        </p:blipFill>
        <p:spPr bwMode="auto">
          <a:xfrm>
            <a:off x="2098377" y="2816281"/>
            <a:ext cx="1672457" cy="8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2571580-5F54-19D0-1264-9D86D8A2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1393" y="1492549"/>
            <a:ext cx="1287875" cy="106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3C5CC9B6-BBDC-EBF5-6D14-E98C79565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004" y="2564206"/>
            <a:ext cx="17604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1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Стрічка аморфного металу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EE9FF7-762E-4FAC-49D7-577CBF92FB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3" r="4091"/>
          <a:stretch/>
        </p:blipFill>
        <p:spPr>
          <a:xfrm>
            <a:off x="5761868" y="2867976"/>
            <a:ext cx="1739916" cy="105835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981B0FC9-E43B-698C-ADCD-8D529E120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911" y="2883540"/>
            <a:ext cx="140294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Керування 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електромагнітними 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параметрами 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багатокомпонентних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композитних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структур</a:t>
            </a:r>
            <a:r>
              <a:rPr lang="en-GB" altLang="uk-UA" sz="1000" b="1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endParaRPr lang="uk-UA" altLang="uk-UA" sz="10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моделювання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 характеристик</a:t>
            </a:r>
          </a:p>
          <a:p>
            <a:pPr algn="ctr"/>
            <a:r>
              <a:rPr lang="uk-UA" altLang="uk-UA" sz="1000" b="1" dirty="0">
                <a:solidFill>
                  <a:schemeClr val="bg1"/>
                </a:solidFill>
                <a:latin typeface="Times New Roman" pitchFamily="18" charset="0"/>
              </a:rPr>
              <a:t> екранування ЕМВ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313907-7D1D-FA80-5BDC-BDA4D1ECDA53}"/>
              </a:ext>
            </a:extLst>
          </p:cNvPr>
          <p:cNvSpPr/>
          <p:nvPr/>
        </p:nvSpPr>
        <p:spPr>
          <a:xfrm>
            <a:off x="7124017" y="1143193"/>
            <a:ext cx="139185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Механізми дисипації</a:t>
            </a:r>
          </a:p>
          <a:p>
            <a:pPr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енергії ЕМ-хвиль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4F4C13-E581-19A0-3896-190E1AF85F2B}"/>
              </a:ext>
            </a:extLst>
          </p:cNvPr>
          <p:cNvSpPr/>
          <p:nvPr/>
        </p:nvSpPr>
        <p:spPr>
          <a:xfrm>
            <a:off x="5891104" y="2621756"/>
            <a:ext cx="1807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altLang="en-US" sz="1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Мультишаровий</a:t>
            </a: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екран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C96527-F62C-A615-0BB9-8AA7C5566FF2}"/>
              </a:ext>
            </a:extLst>
          </p:cNvPr>
          <p:cNvSpPr/>
          <p:nvPr/>
        </p:nvSpPr>
        <p:spPr>
          <a:xfrm>
            <a:off x="7537249" y="2544829"/>
            <a:ext cx="132206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Смуги поглинання </a:t>
            </a:r>
          </a:p>
          <a:p>
            <a:pPr algn="ctr"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EBF8EA-958F-A06C-A425-A828DD80718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35" y="1499546"/>
            <a:ext cx="951781" cy="9864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474BF8-5574-22E8-26D9-4F87E5D41F51}"/>
              </a:ext>
            </a:extLst>
          </p:cNvPr>
          <p:cNvSpPr/>
          <p:nvPr/>
        </p:nvSpPr>
        <p:spPr>
          <a:xfrm>
            <a:off x="5761868" y="1152591"/>
            <a:ext cx="101158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Композит </a:t>
            </a:r>
          </a:p>
          <a:p>
            <a:pPr algn="ctr">
              <a:lnSpc>
                <a:spcPts val="1000"/>
              </a:lnSpc>
            </a:pPr>
            <a:r>
              <a:rPr lang="uk-UA" alt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ГНП/ВаТіО</a:t>
            </a:r>
            <a:r>
              <a:rPr lang="uk-UA" altLang="en-US" sz="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C209C6-C13B-08F0-F856-39468C5E55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7985" r="9804"/>
          <a:stretch/>
        </p:blipFill>
        <p:spPr>
          <a:xfrm>
            <a:off x="7573706" y="2863781"/>
            <a:ext cx="1402947" cy="105835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2BA42-C119-460C-B15C-9268955E7A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23786" r="32144" b="20984"/>
          <a:stretch/>
        </p:blipFill>
        <p:spPr>
          <a:xfrm>
            <a:off x="6800089" y="1498570"/>
            <a:ext cx="2159337" cy="107318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AA8A34-EBB4-402C-3D37-89D3AAB68037}"/>
              </a:ext>
            </a:extLst>
          </p:cNvPr>
          <p:cNvSpPr/>
          <p:nvPr/>
        </p:nvSpPr>
        <p:spPr>
          <a:xfrm>
            <a:off x="4996827" y="657165"/>
            <a:ext cx="3235822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 charset="0"/>
              <a:buNone/>
            </a:pPr>
            <a:r>
              <a:rPr lang="ru-RU" b="1" dirty="0" err="1">
                <a:solidFill>
                  <a:srgbClr val="050505"/>
                </a:solidFill>
              </a:rPr>
              <a:t>Фізика</a:t>
            </a:r>
            <a:r>
              <a:rPr lang="ru-RU" b="1" dirty="0">
                <a:solidFill>
                  <a:srgbClr val="050505"/>
                </a:solidFill>
              </a:rPr>
              <a:t> </a:t>
            </a:r>
            <a:r>
              <a:rPr lang="ru-RU" b="1" dirty="0" err="1">
                <a:solidFill>
                  <a:srgbClr val="050505"/>
                </a:solidFill>
              </a:rPr>
              <a:t>нанокомпозитних</a:t>
            </a:r>
            <a:r>
              <a:rPr lang="ru-RU" b="1" dirty="0">
                <a:solidFill>
                  <a:srgbClr val="050505"/>
                </a:solidFill>
              </a:rPr>
              <a:t> структур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EFCD632-BE5E-FB9F-EB1E-401DB353864A}"/>
              </a:ext>
            </a:extLst>
          </p:cNvPr>
          <p:cNvSpPr/>
          <p:nvPr/>
        </p:nvSpPr>
        <p:spPr>
          <a:xfrm>
            <a:off x="4491840" y="2464126"/>
            <a:ext cx="1190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altLang="uk-UA" sz="1200" b="1" dirty="0">
                <a:solidFill>
                  <a:schemeClr val="bg1"/>
                </a:solidFill>
                <a:latin typeface="Times New Roman" pitchFamily="18" charset="0"/>
              </a:rPr>
              <a:t>Д. ф.-м. н.</a:t>
            </a:r>
          </a:p>
          <a:p>
            <a:pPr algn="ctr"/>
            <a:r>
              <a:rPr lang="uk-UA" altLang="uk-UA" sz="1200" b="1" dirty="0">
                <a:solidFill>
                  <a:schemeClr val="bg1"/>
                </a:solidFill>
                <a:latin typeface="Times New Roman" pitchFamily="18" charset="0"/>
              </a:rPr>
              <a:t>Вовченко Л.Л.</a:t>
            </a:r>
            <a:endParaRPr lang="en-GB" sz="1200" dirty="0"/>
          </a:p>
        </p:txBody>
      </p:sp>
      <p:pic>
        <p:nvPicPr>
          <p:cNvPr id="24" name="Picture 2" descr="Фізичний факультет: Кафедра загальної фізики | Archive | August">
            <a:extLst>
              <a:ext uri="{FF2B5EF4-FFF2-40B4-BE49-F238E27FC236}">
                <a16:creationId xmlns:a16="http://schemas.microsoft.com/office/drawing/2014/main" id="{FB777879-2473-6A08-F373-93133AC78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" t="5219" r="59898" b="14875"/>
          <a:stretch/>
        </p:blipFill>
        <p:spPr bwMode="auto">
          <a:xfrm>
            <a:off x="4588038" y="1341002"/>
            <a:ext cx="973651" cy="115365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7" name="Google Shape;269;p38"/>
          <p:cNvPicPr preferRelativeResize="0">
            <a:picLocks noChangeAspect="1" noChangeArrowheads="1"/>
          </p:cNvPicPr>
          <p:nvPr/>
        </p:nvPicPr>
        <p:blipFill>
          <a:blip r:embed="rId3"/>
          <a:srcRect l="883" t="6253" r="78650" b="46654"/>
          <a:stretch>
            <a:fillRect/>
          </a:stretch>
        </p:blipFill>
        <p:spPr bwMode="auto">
          <a:xfrm>
            <a:off x="277813" y="654050"/>
            <a:ext cx="1423987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58" name="Google Shape;270;p38"/>
          <p:cNvPicPr preferRelativeResize="0">
            <a:picLocks noChangeAspect="1" noChangeArrowheads="1"/>
          </p:cNvPicPr>
          <p:nvPr/>
        </p:nvPicPr>
        <p:blipFill>
          <a:blip r:embed="rId3"/>
          <a:srcRect l="57922" t="5907" r="21596" b="47066"/>
          <a:stretch>
            <a:fillRect/>
          </a:stretch>
        </p:blipFill>
        <p:spPr bwMode="auto">
          <a:xfrm>
            <a:off x="6986588" y="654050"/>
            <a:ext cx="14255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59" name="Google Shape;271;p38"/>
          <p:cNvSpPr txBox="1">
            <a:spLocks noChangeArrowheads="1"/>
          </p:cNvSpPr>
          <p:nvPr/>
        </p:nvSpPr>
        <p:spPr bwMode="auto">
          <a:xfrm>
            <a:off x="395288" y="3175"/>
            <a:ext cx="83534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2000">
                <a:solidFill>
                  <a:schemeClr val="tx1"/>
                </a:solidFill>
                <a:latin typeface="Impact" pitchFamily="34" charset="0"/>
              </a:rPr>
              <a:t>УЧАСТЬ В МІЖНАРОДНИХ ПРОЕКТАХ ТА СТАЖУВАННЯХ</a:t>
            </a:r>
          </a:p>
        </p:txBody>
      </p:sp>
      <p:pic>
        <p:nvPicPr>
          <p:cNvPr id="147460" name="Google Shape;272;p38"/>
          <p:cNvPicPr preferRelativeResize="0">
            <a:picLocks noChangeAspect="1" noChangeArrowheads="1"/>
          </p:cNvPicPr>
          <p:nvPr/>
        </p:nvPicPr>
        <p:blipFill>
          <a:blip r:embed="rId4"/>
          <a:srcRect l="48634" t="36462" r="2089" b="4539"/>
          <a:stretch>
            <a:fillRect/>
          </a:stretch>
        </p:blipFill>
        <p:spPr bwMode="auto">
          <a:xfrm>
            <a:off x="3343275" y="715963"/>
            <a:ext cx="2001838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1" name="Google Shape;273;p38"/>
          <p:cNvSpPr txBox="1">
            <a:spLocks noChangeArrowheads="1"/>
          </p:cNvSpPr>
          <p:nvPr/>
        </p:nvSpPr>
        <p:spPr bwMode="auto">
          <a:xfrm>
            <a:off x="101600" y="2643188"/>
            <a:ext cx="1868488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100"/>
              <a:t>Асистент кафедри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100"/>
              <a:t> </a:t>
            </a:r>
            <a:r>
              <a:rPr lang="ru-RU" sz="1100" b="1"/>
              <a:t>Ліщу Павло</a:t>
            </a:r>
            <a:r>
              <a:rPr lang="ru-RU" sz="1100"/>
              <a:t>, 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100"/>
              <a:t>INSA LION, Франція</a:t>
            </a:r>
          </a:p>
        </p:txBody>
      </p:sp>
      <p:sp>
        <p:nvSpPr>
          <p:cNvPr id="147462" name="Google Shape;274;p38"/>
          <p:cNvSpPr txBox="1">
            <a:spLocks noChangeArrowheads="1"/>
          </p:cNvSpPr>
          <p:nvPr/>
        </p:nvSpPr>
        <p:spPr bwMode="auto">
          <a:xfrm>
            <a:off x="6481763" y="2530475"/>
            <a:ext cx="2384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Студентка</a:t>
            </a:r>
            <a:endParaRPr lang="uk-UA" sz="1200"/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 b="1"/>
              <a:t>Чепела Леся</a:t>
            </a:r>
            <a:r>
              <a:rPr lang="ru-RU" sz="1200"/>
              <a:t>,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 академічна мобільність, Франція</a:t>
            </a:r>
          </a:p>
        </p:txBody>
      </p:sp>
      <p:sp>
        <p:nvSpPr>
          <p:cNvPr id="147463" name="Google Shape;275;p38"/>
          <p:cNvSpPr txBox="1">
            <a:spLocks noChangeArrowheads="1"/>
          </p:cNvSpPr>
          <p:nvPr/>
        </p:nvSpPr>
        <p:spPr bwMode="auto">
          <a:xfrm>
            <a:off x="3151188" y="2201863"/>
            <a:ext cx="238601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Аспірант </a:t>
            </a:r>
            <a:br>
              <a:rPr lang="ru-RU" sz="1200"/>
            </a:br>
            <a:r>
              <a:rPr lang="ru-RU" sz="1200" b="1"/>
              <a:t>Шмід Володимир</a:t>
            </a:r>
            <a:r>
              <a:rPr lang="ru-RU" sz="1200"/>
              <a:t>,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м.Сеул, Південна Корея</a:t>
            </a:r>
          </a:p>
        </p:txBody>
      </p:sp>
      <p:pic>
        <p:nvPicPr>
          <p:cNvPr id="147464" name="Google Shape;277;p38"/>
          <p:cNvPicPr preferRelativeResize="0">
            <a:picLocks noChangeAspect="1" noChangeArrowheads="1"/>
          </p:cNvPicPr>
          <p:nvPr/>
        </p:nvPicPr>
        <p:blipFill>
          <a:blip r:embed="rId5"/>
          <a:srcRect l="24986" t="30740" r="1630" b="5148"/>
          <a:stretch>
            <a:fillRect/>
          </a:stretch>
        </p:blipFill>
        <p:spPr bwMode="auto">
          <a:xfrm>
            <a:off x="2209800" y="3214688"/>
            <a:ext cx="39211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5" name="TextBox 11"/>
          <p:cNvSpPr txBox="1">
            <a:spLocks noChangeArrowheads="1"/>
          </p:cNvSpPr>
          <p:nvPr/>
        </p:nvSpPr>
        <p:spPr bwMode="auto">
          <a:xfrm>
            <a:off x="6129338" y="3859213"/>
            <a:ext cx="22828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Студент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 b="1"/>
              <a:t>Мандролько Віктор</a:t>
            </a:r>
            <a:r>
              <a:rPr lang="ru-RU" sz="1200"/>
              <a:t>,</a:t>
            </a:r>
          </a:p>
          <a:p>
            <a:pPr algn="ctr">
              <a:buClr>
                <a:srgbClr val="000000"/>
              </a:buClr>
              <a:buFont typeface="Arial" charset="0"/>
              <a:buNone/>
            </a:pPr>
            <a:r>
              <a:rPr lang="ru-RU" sz="1200"/>
              <a:t>академічна мобільність, Франція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2">
  <a:themeElements>
    <a:clrScheme name="Simple Light">
      <a:dk1>
        <a:srgbClr val="0353A9"/>
      </a:dk1>
      <a:lt1>
        <a:srgbClr val="FFFFFF"/>
      </a:lt1>
      <a:dk2>
        <a:srgbClr val="000000"/>
      </a:dk2>
      <a:lt2>
        <a:srgbClr val="EEEEEE"/>
      </a:lt2>
      <a:accent1>
        <a:srgbClr val="0353A9"/>
      </a:accent1>
      <a:accent2>
        <a:srgbClr val="90BCD5"/>
      </a:accent2>
      <a:accent3>
        <a:srgbClr val="659E7C"/>
      </a:accent3>
      <a:accent4>
        <a:srgbClr val="C5D5CB"/>
      </a:accent4>
      <a:accent5>
        <a:srgbClr val="E1E1E1"/>
      </a:accent5>
      <a:accent6>
        <a:srgbClr val="ECECEE"/>
      </a:accent6>
      <a:hlink>
        <a:srgbClr val="000000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09CC3686-DC2C-4EB7-AE9F-E47EA9FE84E4}" vid="{A2DCBC26-4DBB-47D6-B38D-0A0D6FCBC71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3">
  <a:themeElements>
    <a:clrScheme name="Simple Light">
      <a:dk1>
        <a:srgbClr val="121418"/>
      </a:dk1>
      <a:lt1>
        <a:srgbClr val="EAECEE"/>
      </a:lt1>
      <a:dk2>
        <a:srgbClr val="BDBCC0"/>
      </a:dk2>
      <a:lt2>
        <a:srgbClr val="B2AFAF"/>
      </a:lt2>
      <a:accent1>
        <a:srgbClr val="8EBFEE"/>
      </a:accent1>
      <a:accent2>
        <a:srgbClr val="B6D7A8"/>
      </a:accent2>
      <a:accent3>
        <a:srgbClr val="D5E8FA"/>
      </a:accent3>
      <a:accent4>
        <a:srgbClr val="FFFFFF"/>
      </a:accent4>
      <a:accent5>
        <a:srgbClr val="FFFFFF"/>
      </a:accent5>
      <a:accent6>
        <a:srgbClr val="FFFFFF"/>
      </a:accent6>
      <a:hlink>
        <a:srgbClr val="A7BFD6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3" id="{13DA650B-7E33-42B0-84A4-33A221A1E55E}" vid="{062C6A4A-37E2-4D3D-B959-41F8153CF470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651</TotalTime>
  <Words>496</Words>
  <Application>Microsoft Office PowerPoint</Application>
  <PresentationFormat>Экран (16:9)</PresentationFormat>
  <Paragraphs>129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</vt:i4>
      </vt:variant>
    </vt:vector>
  </HeadingPairs>
  <TitlesOfParts>
    <vt:vector size="24" baseType="lpstr">
      <vt:lpstr>Montserrat</vt:lpstr>
      <vt:lpstr>Roboto Condensed Light</vt:lpstr>
      <vt:lpstr>Anaheim</vt:lpstr>
      <vt:lpstr>Arial</vt:lpstr>
      <vt:lpstr>Karla</vt:lpstr>
      <vt:lpstr>Cabin</vt:lpstr>
      <vt:lpstr>Times New Roman</vt:lpstr>
      <vt:lpstr>Wingdings 3</vt:lpstr>
      <vt:lpstr>Impact</vt:lpstr>
      <vt:lpstr>Symbol</vt:lpstr>
      <vt:lpstr>Bai Jamjuree Medium</vt:lpstr>
      <vt:lpstr>Century Gothic</vt:lpstr>
      <vt:lpstr>Didact Gothic</vt:lpstr>
      <vt:lpstr>Тема2</vt:lpstr>
      <vt:lpstr>Slidesgo Final Pages</vt:lpstr>
      <vt:lpstr>Тема3</vt:lpstr>
      <vt:lpstr>1_Slidesgo Final Pages</vt:lpstr>
      <vt:lpstr>2_Slidesgo Final Pages</vt:lpstr>
      <vt:lpstr>Сектор</vt:lpstr>
      <vt:lpstr>КАФЕДРА ЗАГАЛЬНОЇ ФІЗИКИ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Фізичний факультет</dc:title>
  <dc:creator>Q4rce</dc:creator>
  <cp:lastModifiedBy>Borovoy</cp:lastModifiedBy>
  <cp:revision>58</cp:revision>
  <dcterms:modified xsi:type="dcterms:W3CDTF">2023-03-01T09:57:55Z</dcterms:modified>
</cp:coreProperties>
</file>